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16"/>
  </p:notesMasterIdLst>
  <p:handoutMasterIdLst>
    <p:handoutMasterId r:id="rId17"/>
  </p:handoutMasterIdLst>
  <p:sldIdLst>
    <p:sldId id="260" r:id="rId4"/>
    <p:sldId id="468" r:id="rId5"/>
    <p:sldId id="463" r:id="rId6"/>
    <p:sldId id="480" r:id="rId7"/>
    <p:sldId id="481" r:id="rId8"/>
    <p:sldId id="482" r:id="rId9"/>
    <p:sldId id="483" r:id="rId10"/>
    <p:sldId id="484" r:id="rId11"/>
    <p:sldId id="466" r:id="rId12"/>
    <p:sldId id="485" r:id="rId13"/>
    <p:sldId id="486" r:id="rId14"/>
    <p:sldId id="465" r:id="rId15"/>
  </p:sldIdLst>
  <p:sldSz cx="9144000" cy="6858000" type="screen4x3"/>
  <p:notesSz cx="6858000" cy="9144000"/>
  <p:custDataLst>
    <p:tags r:id="rId2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6" userDrawn="1">
          <p15:clr>
            <a:srgbClr val="A4A3A4"/>
          </p15:clr>
        </p15:guide>
        <p15:guide id="2" pos="286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1F7FF"/>
    <a:srgbClr val="C8F0FF"/>
    <a:srgbClr val="B2EBFC"/>
    <a:srgbClr val="3B3F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727" autoAdjust="0"/>
    <p:restoredTop sz="94660"/>
  </p:normalViewPr>
  <p:slideViewPr>
    <p:cSldViewPr showGuides="1">
      <p:cViewPr varScale="1">
        <p:scale>
          <a:sx n="104" d="100"/>
          <a:sy n="104" d="100"/>
        </p:scale>
        <p:origin x="1416" y="108"/>
      </p:cViewPr>
      <p:guideLst>
        <p:guide orient="horz" pos="2186"/>
        <p:guide pos="2864"/>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1" Type="http://schemas.openxmlformats.org/officeDocument/2006/relationships/tags" Target="tags/tag6.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handoutMaster" Target="handoutMasters/handoutMaster1.xml"/><Relationship Id="rId16" Type="http://schemas.openxmlformats.org/officeDocument/2006/relationships/notesMaster" Target="notesMasters/notesMaster1.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51EA6B-3434-4A2F-B93F-67A7A789AEDE}"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17C3EA3-2F8F-4661-AB22-75A5D75AAAAC}"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913C687-6D41-472C-A624-8CEC96F20F6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41E3837-6273-4D8A-B201-BDBC96EFD3B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20574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274639"/>
            <a:ext cx="60198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p>
            <a:r>
              <a:rPr lang="zh-CN" altLang="en-US" noProof="1"/>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zh-CN" altLang="en-US" noProof="1"/>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63B4B987-3BC2-429D-85BC-7C017AB492F8}" type="slidenum">
              <a:rPr lang="zh-CN" altLang="en-US"/>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A0D57A05-B585-49B4-B790-D2EF45CAFA4E}" type="slidenum">
              <a:rPr lang="zh-CN" altLang="en-US"/>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5"/>
          </a:xfrm>
        </p:spPr>
        <p:txBody>
          <a:bodyPr anchor="t"/>
          <a:lstStyle>
            <a:lvl1pPr algn="l">
              <a:defRPr sz="5335" b="1" cap="all"/>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665">
                <a:solidFill>
                  <a:schemeClr val="tx1">
                    <a:tint val="75000"/>
                  </a:schemeClr>
                </a:solidFill>
              </a:defRPr>
            </a:lvl1pPr>
            <a:lvl2pPr marL="609600" indent="0">
              <a:buNone/>
              <a:defRPr sz="2400">
                <a:solidFill>
                  <a:schemeClr val="tx1">
                    <a:tint val="75000"/>
                  </a:schemeClr>
                </a:solidFill>
              </a:defRPr>
            </a:lvl2pPr>
            <a:lvl3pPr marL="1219200" indent="0">
              <a:buNone/>
              <a:defRPr sz="2135">
                <a:solidFill>
                  <a:schemeClr val="tx1">
                    <a:tint val="75000"/>
                  </a:schemeClr>
                </a:solidFill>
              </a:defRPr>
            </a:lvl3pPr>
            <a:lvl4pPr marL="1828800" indent="0">
              <a:buNone/>
              <a:defRPr sz="1865">
                <a:solidFill>
                  <a:schemeClr val="tx1">
                    <a:tint val="75000"/>
                  </a:schemeClr>
                </a:solidFill>
              </a:defRPr>
            </a:lvl4pPr>
            <a:lvl5pPr marL="2438400" indent="0">
              <a:buNone/>
              <a:defRPr sz="1865">
                <a:solidFill>
                  <a:schemeClr val="tx1">
                    <a:tint val="75000"/>
                  </a:schemeClr>
                </a:solidFill>
              </a:defRPr>
            </a:lvl5pPr>
            <a:lvl6pPr marL="3048000" indent="0">
              <a:buNone/>
              <a:defRPr sz="1865">
                <a:solidFill>
                  <a:schemeClr val="tx1">
                    <a:tint val="75000"/>
                  </a:schemeClr>
                </a:solidFill>
              </a:defRPr>
            </a:lvl6pPr>
            <a:lvl7pPr marL="3657600" indent="0">
              <a:buNone/>
              <a:defRPr sz="1865">
                <a:solidFill>
                  <a:schemeClr val="tx1">
                    <a:tint val="75000"/>
                  </a:schemeClr>
                </a:solidFill>
              </a:defRPr>
            </a:lvl7pPr>
            <a:lvl8pPr marL="4267200" indent="0">
              <a:buNone/>
              <a:defRPr sz="1865">
                <a:solidFill>
                  <a:schemeClr val="tx1">
                    <a:tint val="75000"/>
                  </a:schemeClr>
                </a:solidFill>
              </a:defRPr>
            </a:lvl8pPr>
            <a:lvl9pPr marL="4876800" indent="0">
              <a:buNone/>
              <a:defRPr sz="1865">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447377F1-CFB9-4DEA-8300-E354C19A7547}" type="slidenum">
              <a:rPr lang="zh-CN" altLang="en-US"/>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sz="half" idx="1"/>
          </p:nvPr>
        </p:nvSpPr>
        <p:spPr>
          <a:xfrm>
            <a:off x="457200" y="1600201"/>
            <a:ext cx="40386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half" idx="2"/>
          </p:nvPr>
        </p:nvSpPr>
        <p:spPr>
          <a:xfrm>
            <a:off x="4648200" y="1600201"/>
            <a:ext cx="40386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6DAAD37B-F4B9-4D0E-8F72-1F97D8C97AC2}" type="slidenum">
              <a:rPr lang="zh-CN" altLang="en-US"/>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457200" y="1535113"/>
            <a:ext cx="4040188"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457200" y="2174875"/>
            <a:ext cx="4040188"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文本占位符 4"/>
          <p:cNvSpPr>
            <a:spLocks noGrp="1"/>
          </p:cNvSpPr>
          <p:nvPr>
            <p:ph type="body" sz="quarter" idx="3"/>
          </p:nvPr>
        </p:nvSpPr>
        <p:spPr>
          <a:xfrm>
            <a:off x="4645028" y="1535113"/>
            <a:ext cx="4041775"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4645028" y="2174875"/>
            <a:ext cx="4041775"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7" name="日期占位符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8"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5"/>
          <p:cNvSpPr>
            <a:spLocks noGrp="1"/>
          </p:cNvSpPr>
          <p:nvPr>
            <p:ph type="sldNum" sz="quarter" idx="12"/>
          </p:nvPr>
        </p:nvSpPr>
        <p:spPr/>
        <p:txBody>
          <a:bodyPr/>
          <a:lstStyle>
            <a:lvl1pPr>
              <a:defRPr/>
            </a:lvl1pPr>
          </a:lstStyle>
          <a:p>
            <a:pPr>
              <a:defRPr/>
            </a:pPr>
            <a:fld id="{B7CE2111-0792-4590-9024-BCF515FD3FD0}" type="slidenum">
              <a:rPr lang="zh-CN" altLang="en-US"/>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4"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灯片编号占位符 5"/>
          <p:cNvSpPr>
            <a:spLocks noGrp="1"/>
          </p:cNvSpPr>
          <p:nvPr>
            <p:ph type="sldNum" sz="quarter" idx="12"/>
          </p:nvPr>
        </p:nvSpPr>
        <p:spPr/>
        <p:txBody>
          <a:bodyPr/>
          <a:lstStyle>
            <a:lvl1pPr>
              <a:defRPr/>
            </a:lvl1pPr>
          </a:lstStyle>
          <a:p>
            <a:pPr>
              <a:defRPr/>
            </a:pPr>
            <a:fld id="{EED2BF2B-E042-464D-A086-3D02EC8E0CF2}" type="slidenum">
              <a:rPr lang="zh-CN" altLang="en-US"/>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CD3B6AFB-C4B5-4E06-A14E-35474938F988}" type="slidenum">
              <a:rPr lang="zh-CN" altLang="en-US"/>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73049"/>
            <a:ext cx="3008313" cy="1162051"/>
          </a:xfrm>
        </p:spPr>
        <p:txBody>
          <a:bodyPr anchor="b"/>
          <a:lstStyle>
            <a:lvl1pPr algn="l">
              <a:defRPr sz="2665" b="1"/>
            </a:lvl1pPr>
          </a:lstStyle>
          <a:p>
            <a:r>
              <a:rPr lang="zh-CN" altLang="en-US" noProof="1"/>
              <a:t>单击此处编辑母版标题样式</a:t>
            </a:r>
            <a:endParaRPr lang="zh-CN" altLang="en-US" noProof="1"/>
          </a:p>
        </p:txBody>
      </p:sp>
      <p:sp>
        <p:nvSpPr>
          <p:cNvPr id="3" name="内容占位符 2"/>
          <p:cNvSpPr>
            <a:spLocks noGrp="1"/>
          </p:cNvSpPr>
          <p:nvPr>
            <p:ph idx="1"/>
          </p:nvPr>
        </p:nvSpPr>
        <p:spPr>
          <a:xfrm>
            <a:off x="3575050" y="273052"/>
            <a:ext cx="5111750" cy="5853113"/>
          </a:xfrm>
        </p:spPr>
        <p:txBody>
          <a:bodyPr/>
          <a:lstStyle>
            <a:lvl1pPr>
              <a:defRPr sz="4265"/>
            </a:lvl1pPr>
            <a:lvl2pPr>
              <a:defRPr sz="3735"/>
            </a:lvl2pPr>
            <a:lvl3pPr>
              <a:defRPr sz="3200"/>
            </a:lvl3pPr>
            <a:lvl4pPr>
              <a:defRPr sz="2665"/>
            </a:lvl4pPr>
            <a:lvl5pPr>
              <a:defRPr sz="2665"/>
            </a:lvl5pPr>
            <a:lvl6pPr>
              <a:defRPr sz="2665"/>
            </a:lvl6pPr>
            <a:lvl7pPr>
              <a:defRPr sz="2665"/>
            </a:lvl7pPr>
            <a:lvl8pPr>
              <a:defRPr sz="2665"/>
            </a:lvl8pPr>
            <a:lvl9pPr>
              <a:defRPr sz="2665"/>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文本占位符 3"/>
          <p:cNvSpPr>
            <a:spLocks noGrp="1"/>
          </p:cNvSpPr>
          <p:nvPr>
            <p:ph type="body" sz="half" idx="2"/>
          </p:nvPr>
        </p:nvSpPr>
        <p:spPr>
          <a:xfrm>
            <a:off x="457203" y="1435103"/>
            <a:ext cx="3008313" cy="46910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074A6B79-7867-4305-8420-2EDD7374B1FC}" type="slidenum">
              <a:rPr lang="zh-CN" altLang="en-US"/>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1"/>
            <a:ext cx="5486400" cy="566739"/>
          </a:xfrm>
        </p:spPr>
        <p:txBody>
          <a:bodyPr anchor="b"/>
          <a:lstStyle>
            <a:lvl1pPr algn="l">
              <a:defRPr sz="2665" b="1"/>
            </a:lvl1pPr>
          </a:lstStyle>
          <a:p>
            <a:r>
              <a:rPr lang="zh-CN" altLang="en-US" noProof="1"/>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4265"/>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pPr lvl="0"/>
            <a:endParaRPr lang="zh-CN" altLang="en-US" noProof="0"/>
          </a:p>
        </p:txBody>
      </p:sp>
      <p:sp>
        <p:nvSpPr>
          <p:cNvPr id="4" name="文本占位符 3"/>
          <p:cNvSpPr>
            <a:spLocks noGrp="1"/>
          </p:cNvSpPr>
          <p:nvPr>
            <p:ph type="body" sz="half" idx="2"/>
          </p:nvPr>
        </p:nvSpPr>
        <p:spPr>
          <a:xfrm>
            <a:off x="1792288" y="5367339"/>
            <a:ext cx="5486400" cy="8048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0517296E-43E2-4788-8C3A-694EDAF7A72D}" type="slidenum">
              <a:rPr lang="zh-CN" altLang="en-US"/>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D11652B7-455A-4BF0-8FF1-47C8C30CCCC9}" type="slidenum">
              <a:rPr lang="zh-CN" altLang="en-US"/>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40"/>
            <a:ext cx="2057400" cy="5851525"/>
          </a:xfrm>
        </p:spPr>
        <p:txBody>
          <a:bodyPr vert="eaVert"/>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a:xfrm>
            <a:off x="457200" y="274640"/>
            <a:ext cx="6019800" cy="5851525"/>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F431C826-B054-4D90-958A-324CE9937FFB}" type="slidenum">
              <a:rPr lang="zh-CN" altLang="en-US"/>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5"/>
          </a:xfrm>
        </p:spPr>
        <p:txBody>
          <a:bodyPr anchor="t"/>
          <a:lstStyle>
            <a:lvl1pPr algn="l">
              <a:defRPr sz="5335"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665">
                <a:solidFill>
                  <a:schemeClr val="tx1">
                    <a:tint val="75000"/>
                  </a:schemeClr>
                </a:solidFill>
              </a:defRPr>
            </a:lvl1pPr>
            <a:lvl2pPr marL="609600" indent="0">
              <a:buNone/>
              <a:defRPr sz="2400">
                <a:solidFill>
                  <a:schemeClr val="tx1">
                    <a:tint val="75000"/>
                  </a:schemeClr>
                </a:solidFill>
              </a:defRPr>
            </a:lvl2pPr>
            <a:lvl3pPr marL="1219200" indent="0">
              <a:buNone/>
              <a:defRPr sz="2135">
                <a:solidFill>
                  <a:schemeClr val="tx1">
                    <a:tint val="75000"/>
                  </a:schemeClr>
                </a:solidFill>
              </a:defRPr>
            </a:lvl3pPr>
            <a:lvl4pPr marL="1828800" indent="0">
              <a:buNone/>
              <a:defRPr sz="1865">
                <a:solidFill>
                  <a:schemeClr val="tx1">
                    <a:tint val="75000"/>
                  </a:schemeClr>
                </a:solidFill>
              </a:defRPr>
            </a:lvl4pPr>
            <a:lvl5pPr marL="2438400" indent="0">
              <a:buNone/>
              <a:defRPr sz="1865">
                <a:solidFill>
                  <a:schemeClr val="tx1">
                    <a:tint val="75000"/>
                  </a:schemeClr>
                </a:solidFill>
              </a:defRPr>
            </a:lvl5pPr>
            <a:lvl6pPr marL="3048000" indent="0">
              <a:buNone/>
              <a:defRPr sz="1865">
                <a:solidFill>
                  <a:schemeClr val="tx1">
                    <a:tint val="75000"/>
                  </a:schemeClr>
                </a:solidFill>
              </a:defRPr>
            </a:lvl6pPr>
            <a:lvl7pPr marL="3657600" indent="0">
              <a:buNone/>
              <a:defRPr sz="1865">
                <a:solidFill>
                  <a:schemeClr val="tx1">
                    <a:tint val="75000"/>
                  </a:schemeClr>
                </a:solidFill>
              </a:defRPr>
            </a:lvl7pPr>
            <a:lvl8pPr marL="4267200" indent="0">
              <a:buNone/>
              <a:defRPr sz="1865">
                <a:solidFill>
                  <a:schemeClr val="tx1">
                    <a:tint val="75000"/>
                  </a:schemeClr>
                </a:solidFill>
              </a:defRPr>
            </a:lvl8pPr>
            <a:lvl9pPr marL="4876800" indent="0">
              <a:buNone/>
              <a:defRPr sz="1865">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1600201"/>
            <a:ext cx="40386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600201"/>
            <a:ext cx="40386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535113"/>
            <a:ext cx="4040188"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2174875"/>
            <a:ext cx="4040188"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6" y="1535113"/>
            <a:ext cx="4041775"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6" y="2174875"/>
            <a:ext cx="4041775"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73049"/>
            <a:ext cx="3008313" cy="1162051"/>
          </a:xfrm>
        </p:spPr>
        <p:txBody>
          <a:bodyPr anchor="b"/>
          <a:lstStyle>
            <a:lvl1pPr algn="l">
              <a:defRPr sz="2665"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73051"/>
            <a:ext cx="5111750" cy="5853113"/>
          </a:xfrm>
        </p:spPr>
        <p:txBody>
          <a:bodyPr/>
          <a:lstStyle>
            <a:lvl1pPr>
              <a:defRPr sz="4265"/>
            </a:lvl1pPr>
            <a:lvl2pPr>
              <a:defRPr sz="3735"/>
            </a:lvl2pPr>
            <a:lvl3pPr>
              <a:defRPr sz="3200"/>
            </a:lvl3pPr>
            <a:lvl4pPr>
              <a:defRPr sz="2665"/>
            </a:lvl4pPr>
            <a:lvl5pPr>
              <a:defRPr sz="2665"/>
            </a:lvl5pPr>
            <a:lvl6pPr>
              <a:defRPr sz="2665"/>
            </a:lvl6pPr>
            <a:lvl7pPr>
              <a:defRPr sz="2665"/>
            </a:lvl7pPr>
            <a:lvl8pPr>
              <a:defRPr sz="2665"/>
            </a:lvl8pPr>
            <a:lvl9pPr>
              <a:defRPr sz="266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1" y="1435101"/>
            <a:ext cx="3008313" cy="46910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9"/>
          </a:xfrm>
        </p:spPr>
        <p:txBody>
          <a:bodyPr anchor="b"/>
          <a:lstStyle>
            <a:lvl1pPr algn="l">
              <a:defRPr sz="2665"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4265"/>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endParaRPr lang="zh-CN" altLang="en-US"/>
          </a:p>
        </p:txBody>
      </p:sp>
      <p:sp>
        <p:nvSpPr>
          <p:cNvPr id="4" name="文本占位符 3"/>
          <p:cNvSpPr>
            <a:spLocks noGrp="1"/>
          </p:cNvSpPr>
          <p:nvPr>
            <p:ph type="body" sz="half" idx="2"/>
          </p:nvPr>
        </p:nvSpPr>
        <p:spPr>
          <a:xfrm>
            <a:off x="1792288" y="5367337"/>
            <a:ext cx="5486400" cy="8048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9"/>
            <a:ext cx="8229600" cy="114300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219200"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9200" rtl="0" eaLnBrk="1" latinLnBrk="0" hangingPunct="1">
        <a:spcBef>
          <a:spcPts val="13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9200" rtl="0" eaLnBrk="1" latinLnBrk="0" hangingPunct="1">
        <a:spcBef>
          <a:spcPts val="13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ts val="13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457200" y="274639"/>
            <a:ext cx="8229600" cy="1143000"/>
          </a:xfrm>
          <a:prstGeom prst="rect">
            <a:avLst/>
          </a:prstGeom>
          <a:noFill/>
          <a:ln w="9525">
            <a:noFill/>
            <a:miter lim="800000"/>
          </a:ln>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1027" name="文本占位符 2"/>
          <p:cNvSpPr>
            <a:spLocks noGrp="1" noChangeArrowheads="1"/>
          </p:cNvSpPr>
          <p:nvPr>
            <p:ph type="body" idx="9"/>
          </p:nvPr>
        </p:nvSpPr>
        <p:spPr bwMode="auto">
          <a:xfrm>
            <a:off x="457200" y="1600201"/>
            <a:ext cx="8229600" cy="4525963"/>
          </a:xfrm>
          <a:prstGeom prst="rect">
            <a:avLst/>
          </a:prstGeom>
          <a:noFill/>
          <a:ln w="9525">
            <a:noFill/>
            <a:miter lim="800000"/>
          </a:ln>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buFontTx/>
              <a:buNone/>
              <a:defRPr sz="1600">
                <a:solidFill>
                  <a:schemeClr val="tx1">
                    <a:tint val="75000"/>
                  </a:schemeClr>
                </a:solidFill>
                <a:latin typeface="Arial" panose="020B0604020202020204" pitchFamily="34" charset="0"/>
              </a:defRPr>
            </a:lvl1pPr>
          </a:lstStyle>
          <a:p>
            <a:pPr fontAlgn="base">
              <a:spcBef>
                <a:spcPct val="0"/>
              </a:spcBef>
              <a:spcAft>
                <a:spcPct val="0"/>
              </a:spcAft>
              <a:defRPr/>
            </a:pPr>
            <a:endParaRPr lang="zh-CN" altLang="en-US">
              <a:solidFill>
                <a:prstClr val="black">
                  <a:tint val="75000"/>
                </a:prstClr>
              </a:solidFill>
            </a:endParaRPr>
          </a:p>
        </p:txBody>
      </p:sp>
      <p:sp>
        <p:nvSpPr>
          <p:cNvPr id="5" name="页脚占位符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buFontTx/>
              <a:buNone/>
              <a:defRPr sz="1600">
                <a:solidFill>
                  <a:schemeClr val="tx1">
                    <a:tint val="75000"/>
                  </a:schemeClr>
                </a:solidFill>
                <a:latin typeface="Arial" panose="020B0604020202020204" pitchFamily="34" charset="0"/>
              </a:defRPr>
            </a:lvl1pPr>
          </a:lstStyle>
          <a:p>
            <a:pPr fontAlgn="base">
              <a:spcBef>
                <a:spcPct val="0"/>
              </a:spcBef>
              <a:spcAft>
                <a:spcPct val="0"/>
              </a:spcAft>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6356352"/>
            <a:ext cx="2133600" cy="365125"/>
          </a:xfrm>
          <a:prstGeom prst="rect">
            <a:avLst/>
          </a:prstGeom>
        </p:spPr>
        <p:txBody>
          <a:bodyPr vert="horz" wrap="square" lIns="91440" tIns="45720" rIns="91440" bIns="45720" numCol="1" anchor="ctr" anchorCtr="0" compatLnSpc="1"/>
          <a:lstStyle>
            <a:lvl1pPr algn="r">
              <a:buFont typeface="Arial" panose="020B0604020202020204" pitchFamily="34" charset="0"/>
              <a:buNone/>
              <a:defRPr sz="1600">
                <a:solidFill>
                  <a:srgbClr val="898989"/>
                </a:solidFill>
                <a:latin typeface="Arial" panose="020B0604020202020204" pitchFamily="34" charset="0"/>
              </a:defRPr>
            </a:lvl1pPr>
          </a:lstStyle>
          <a:p>
            <a:pPr fontAlgn="base">
              <a:spcBef>
                <a:spcPct val="0"/>
              </a:spcBef>
              <a:spcAft>
                <a:spcPct val="0"/>
              </a:spcAft>
              <a:defRPr/>
            </a:pPr>
            <a:fld id="{AE8F3D45-7F6E-4E60-B055-BACAB838BDE6}"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sz="5865"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457200" indent="-457200" algn="l" rtl="0" eaLnBrk="0" fontAlgn="base" hangingPunct="0">
        <a:spcBef>
          <a:spcPts val="130"/>
        </a:spcBef>
        <a:spcAft>
          <a:spcPct val="0"/>
        </a:spcAft>
        <a:buFont typeface="Arial" panose="020B0604020202020204" pitchFamily="34" charset="0"/>
        <a:buChar char="•"/>
        <a:defRPr sz="4265" kern="1200">
          <a:solidFill>
            <a:schemeClr val="tx1"/>
          </a:solidFill>
          <a:latin typeface="+mn-lt"/>
          <a:ea typeface="+mn-ea"/>
          <a:cs typeface="+mn-cs"/>
        </a:defRPr>
      </a:lvl1pPr>
      <a:lvl2pPr marL="990600" indent="-381000" algn="l" rtl="0" eaLnBrk="0" fontAlgn="base" hangingPunct="0">
        <a:spcBef>
          <a:spcPts val="130"/>
        </a:spcBef>
        <a:spcAft>
          <a:spcPct val="0"/>
        </a:spcAft>
        <a:buFont typeface="Arial" panose="020B0604020202020204" pitchFamily="34" charset="0"/>
        <a:buChar char="–"/>
        <a:defRPr sz="3735" kern="1200">
          <a:solidFill>
            <a:schemeClr val="tx1"/>
          </a:solidFill>
          <a:latin typeface="+mn-lt"/>
          <a:ea typeface="+mn-ea"/>
          <a:cs typeface="+mn-cs"/>
        </a:defRPr>
      </a:lvl2pPr>
      <a:lvl3pPr marL="1524000" indent="-304800" algn="l" rtl="0" eaLnBrk="0" fontAlgn="base" hangingPunct="0">
        <a:spcBef>
          <a:spcPts val="130"/>
        </a:spcBef>
        <a:spcAft>
          <a:spcPct val="0"/>
        </a:spcAft>
        <a:buFont typeface="Arial" panose="020B0604020202020204" pitchFamily="34" charset="0"/>
        <a:buChar char="•"/>
        <a:defRPr sz="3200" kern="1200">
          <a:solidFill>
            <a:schemeClr val="tx1"/>
          </a:solidFill>
          <a:latin typeface="+mn-lt"/>
          <a:ea typeface="+mn-ea"/>
          <a:cs typeface="+mn-cs"/>
        </a:defRPr>
      </a:lvl3pPr>
      <a:lvl4pPr marL="2133600" indent="-304800" algn="l" rtl="0" eaLnBrk="0" fontAlgn="base" hangingPunct="0">
        <a:spcBef>
          <a:spcPts val="130"/>
        </a:spcBef>
        <a:spcAft>
          <a:spcPct val="0"/>
        </a:spcAft>
        <a:buFont typeface="Arial" panose="020B0604020202020204" pitchFamily="34" charset="0"/>
        <a:buChar char="–"/>
        <a:defRPr sz="2665" kern="1200">
          <a:solidFill>
            <a:schemeClr val="tx1"/>
          </a:solidFill>
          <a:latin typeface="+mn-lt"/>
          <a:ea typeface="+mn-ea"/>
          <a:cs typeface="+mn-cs"/>
        </a:defRPr>
      </a:lvl4pPr>
      <a:lvl5pPr marL="2743200" indent="-304800" algn="l" rtl="0" eaLnBrk="0" fontAlgn="base" hangingPunct="0">
        <a:spcBef>
          <a:spcPts val="130"/>
        </a:spcBef>
        <a:spcAft>
          <a:spcPct val="0"/>
        </a:spcAft>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print"/>
          <a:srcRect/>
          <a:stretch>
            <a:fillRect/>
          </a:stretch>
        </a:blipFill>
        <a:effectLst/>
      </p:bgPr>
    </p:bg>
    <p:spTree>
      <p:nvGrpSpPr>
        <p:cNvPr id="1" name=""/>
        <p:cNvGrpSpPr/>
        <p:nvPr/>
      </p:nvGrpSpPr>
      <p:grpSpPr>
        <a:xfrm>
          <a:off x="0" y="0"/>
          <a:ext cx="0" cy="0"/>
          <a:chOff x="0" y="0"/>
          <a:chExt cx="0" cy="0"/>
        </a:xfrm>
      </p:grpSpPr>
      <p:sp>
        <p:nvSpPr>
          <p:cNvPr id="5" name="矩形 24616"/>
          <p:cNvSpPr>
            <a:spLocks noChangeArrowheads="1"/>
          </p:cNvSpPr>
          <p:nvPr/>
        </p:nvSpPr>
        <p:spPr bwMode="auto">
          <a:xfrm>
            <a:off x="47625" y="2021205"/>
            <a:ext cx="8992870" cy="729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square" lIns="45716" tIns="45716" rIns="45716" bIns="45716" anchor="ctr">
            <a:spAutoFit/>
          </a:bodyPr>
          <a:lstStyle>
            <a:lvl1pPr marL="457200">
              <a:defRPr sz="3600">
                <a:solidFill>
                  <a:srgbClr val="000000"/>
                </a:solidFill>
                <a:latin typeface="Helvetica" panose="020B0604020202020204" pitchFamily="34" charset="0"/>
                <a:sym typeface="Helvetica" panose="020B0604020202020204" pitchFamily="34" charset="0"/>
              </a:defRPr>
            </a:lvl1pPr>
            <a:lvl2pPr>
              <a:defRPr sz="3600">
                <a:solidFill>
                  <a:srgbClr val="000000"/>
                </a:solidFill>
                <a:latin typeface="Helvetica" panose="020B0604020202020204" pitchFamily="34" charset="0"/>
                <a:sym typeface="Helvetica" panose="020B0604020202020204" pitchFamily="34" charset="0"/>
              </a:defRPr>
            </a:lvl2pPr>
            <a:lvl3pPr>
              <a:defRPr sz="3600">
                <a:solidFill>
                  <a:srgbClr val="000000"/>
                </a:solidFill>
                <a:latin typeface="Helvetica" panose="020B0604020202020204" pitchFamily="34" charset="0"/>
                <a:sym typeface="Helvetica" panose="020B0604020202020204" pitchFamily="34" charset="0"/>
              </a:defRPr>
            </a:lvl3pPr>
            <a:lvl4pPr>
              <a:defRPr sz="3600">
                <a:solidFill>
                  <a:srgbClr val="000000"/>
                </a:solidFill>
                <a:latin typeface="Helvetica" panose="020B0604020202020204" pitchFamily="34" charset="0"/>
                <a:sym typeface="Helvetica" panose="020B0604020202020204" pitchFamily="34" charset="0"/>
              </a:defRPr>
            </a:lvl4pPr>
            <a:lvl5pPr>
              <a:defRPr sz="3600">
                <a:solidFill>
                  <a:srgbClr val="000000"/>
                </a:solidFill>
                <a:latin typeface="Helvetica" panose="020B0604020202020204" pitchFamily="34" charset="0"/>
                <a:sym typeface="Helvetica" panose="020B0604020202020204" pitchFamily="34" charset="0"/>
              </a:defRPr>
            </a:lvl5pPr>
            <a:lvl6pPr fontAlgn="base">
              <a:spcBef>
                <a:spcPct val="0"/>
              </a:spcBef>
              <a:spcAft>
                <a:spcPct val="0"/>
              </a:spcAft>
              <a:buFont typeface="Arial" panose="020B0604020202020204" pitchFamily="34" charset="0"/>
              <a:defRPr sz="3600">
                <a:solidFill>
                  <a:srgbClr val="000000"/>
                </a:solidFill>
                <a:latin typeface="Helvetica" panose="020B0604020202020204" pitchFamily="34" charset="0"/>
                <a:sym typeface="Helvetica" panose="020B0604020202020204" pitchFamily="34" charset="0"/>
              </a:defRPr>
            </a:lvl6pPr>
            <a:lvl7pPr fontAlgn="base">
              <a:spcBef>
                <a:spcPct val="0"/>
              </a:spcBef>
              <a:spcAft>
                <a:spcPct val="0"/>
              </a:spcAft>
              <a:buFont typeface="Arial" panose="020B0604020202020204" pitchFamily="34" charset="0"/>
              <a:defRPr sz="3600">
                <a:solidFill>
                  <a:srgbClr val="000000"/>
                </a:solidFill>
                <a:latin typeface="Helvetica" panose="020B0604020202020204" pitchFamily="34" charset="0"/>
                <a:sym typeface="Helvetica" panose="020B0604020202020204" pitchFamily="34" charset="0"/>
              </a:defRPr>
            </a:lvl7pPr>
            <a:lvl8pPr fontAlgn="base">
              <a:spcBef>
                <a:spcPct val="0"/>
              </a:spcBef>
              <a:spcAft>
                <a:spcPct val="0"/>
              </a:spcAft>
              <a:buFont typeface="Arial" panose="020B0604020202020204" pitchFamily="34" charset="0"/>
              <a:defRPr sz="3600">
                <a:solidFill>
                  <a:srgbClr val="000000"/>
                </a:solidFill>
                <a:latin typeface="Helvetica" panose="020B0604020202020204" pitchFamily="34" charset="0"/>
                <a:sym typeface="Helvetica" panose="020B0604020202020204" pitchFamily="34" charset="0"/>
              </a:defRPr>
            </a:lvl8pPr>
            <a:lvl9pPr fontAlgn="base">
              <a:spcBef>
                <a:spcPct val="0"/>
              </a:spcBef>
              <a:spcAft>
                <a:spcPct val="0"/>
              </a:spcAft>
              <a:buFont typeface="Arial" panose="020B0604020202020204" pitchFamily="34" charset="0"/>
              <a:defRPr sz="3600">
                <a:solidFill>
                  <a:srgbClr val="000000"/>
                </a:solidFill>
                <a:latin typeface="Helvetica" panose="020B0604020202020204" pitchFamily="34" charset="0"/>
                <a:sym typeface="Helvetica" panose="020B0604020202020204" pitchFamily="34" charset="0"/>
              </a:defRPr>
            </a:lvl9pPr>
          </a:lstStyle>
          <a:p>
            <a:pPr marL="0" algn="ctr" eaLnBrk="1">
              <a:lnSpc>
                <a:spcPct val="130000"/>
              </a:lnSpc>
              <a:buFont typeface="Arial" panose="020B0604020202020204" pitchFamily="34" charset="0"/>
              <a:buNone/>
              <a:defRPr/>
            </a:pPr>
            <a:r>
              <a:rPr lang="zh-CN" altLang="en-US" sz="3200" b="1" dirty="0">
                <a:solidFill>
                  <a:srgbClr val="FF0000"/>
                </a:solidFill>
                <a:latin typeface="华文中宋" panose="02010600040101010101" charset="-122"/>
                <a:ea typeface="华文中宋" panose="02010600040101010101" charset="-122"/>
                <a:cs typeface="华文中宋" panose="02010600040101010101" charset="-122"/>
                <a:sym typeface="Heiti SC Medium" charset="0"/>
              </a:rPr>
              <a:t>提高</a:t>
            </a:r>
            <a:r>
              <a:rPr lang="en-US" altLang="zh-CN" sz="3200" b="1" dirty="0">
                <a:solidFill>
                  <a:srgbClr val="FF0000"/>
                </a:solidFill>
                <a:latin typeface="华文中宋" panose="02010600040101010101" charset="-122"/>
                <a:ea typeface="华文中宋" panose="02010600040101010101" charset="-122"/>
                <a:cs typeface="华文中宋" panose="02010600040101010101" charset="-122"/>
                <a:sym typeface="Heiti SC Medium" charset="0"/>
              </a:rPr>
              <a:t>XXX</a:t>
            </a:r>
            <a:r>
              <a:rPr lang="zh-CN" altLang="en-US" sz="3200" b="1" dirty="0">
                <a:solidFill>
                  <a:srgbClr val="FF0000"/>
                </a:solidFill>
                <a:latin typeface="华文中宋" panose="02010600040101010101" charset="-122"/>
                <a:ea typeface="华文中宋" panose="02010600040101010101" charset="-122"/>
                <a:cs typeface="华文中宋" panose="02010600040101010101" charset="-122"/>
                <a:sym typeface="Heiti SC Medium" charset="0"/>
              </a:rPr>
              <a:t>工作能力</a:t>
            </a:r>
            <a:endParaRPr lang="zh-CN" altLang="en-US" sz="3200" b="1" dirty="0">
              <a:solidFill>
                <a:srgbClr val="FF0000"/>
              </a:solidFill>
              <a:latin typeface="华文中宋" panose="02010600040101010101" charset="-122"/>
              <a:ea typeface="华文中宋" panose="02010600040101010101" charset="-122"/>
              <a:cs typeface="华文中宋" panose="02010600040101010101" charset="-122"/>
              <a:sym typeface="Heiti SC Medium" charset="0"/>
            </a:endParaRPr>
          </a:p>
        </p:txBody>
      </p:sp>
      <p:sp>
        <p:nvSpPr>
          <p:cNvPr id="4" name="矩形 24616"/>
          <p:cNvSpPr>
            <a:spLocks noChangeArrowheads="1"/>
          </p:cNvSpPr>
          <p:nvPr/>
        </p:nvSpPr>
        <p:spPr bwMode="auto">
          <a:xfrm>
            <a:off x="28575" y="3709670"/>
            <a:ext cx="9079865" cy="1049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square" lIns="45716" tIns="45716" rIns="45716" bIns="45716" anchor="ctr">
            <a:spAutoFit/>
          </a:bodyPr>
          <a:lstStyle>
            <a:lvl1pPr marL="457200">
              <a:defRPr sz="3600">
                <a:solidFill>
                  <a:srgbClr val="000000"/>
                </a:solidFill>
                <a:latin typeface="Helvetica" panose="020B0604020202020204" pitchFamily="34" charset="0"/>
                <a:sym typeface="Helvetica" panose="020B0604020202020204" pitchFamily="34" charset="0"/>
              </a:defRPr>
            </a:lvl1pPr>
            <a:lvl2pPr>
              <a:defRPr sz="3600">
                <a:solidFill>
                  <a:srgbClr val="000000"/>
                </a:solidFill>
                <a:latin typeface="Helvetica" panose="020B0604020202020204" pitchFamily="34" charset="0"/>
                <a:sym typeface="Helvetica" panose="020B0604020202020204" pitchFamily="34" charset="0"/>
              </a:defRPr>
            </a:lvl2pPr>
            <a:lvl3pPr>
              <a:defRPr sz="3600">
                <a:solidFill>
                  <a:srgbClr val="000000"/>
                </a:solidFill>
                <a:latin typeface="Helvetica" panose="020B0604020202020204" pitchFamily="34" charset="0"/>
                <a:sym typeface="Helvetica" panose="020B0604020202020204" pitchFamily="34" charset="0"/>
              </a:defRPr>
            </a:lvl3pPr>
            <a:lvl4pPr>
              <a:defRPr sz="3600">
                <a:solidFill>
                  <a:srgbClr val="000000"/>
                </a:solidFill>
                <a:latin typeface="Helvetica" panose="020B0604020202020204" pitchFamily="34" charset="0"/>
                <a:sym typeface="Helvetica" panose="020B0604020202020204" pitchFamily="34" charset="0"/>
              </a:defRPr>
            </a:lvl4pPr>
            <a:lvl5pPr>
              <a:defRPr sz="3600">
                <a:solidFill>
                  <a:srgbClr val="000000"/>
                </a:solidFill>
                <a:latin typeface="Helvetica" panose="020B0604020202020204" pitchFamily="34" charset="0"/>
                <a:sym typeface="Helvetica" panose="020B0604020202020204" pitchFamily="34" charset="0"/>
              </a:defRPr>
            </a:lvl5pPr>
            <a:lvl6pPr fontAlgn="base">
              <a:spcBef>
                <a:spcPct val="0"/>
              </a:spcBef>
              <a:spcAft>
                <a:spcPct val="0"/>
              </a:spcAft>
              <a:buFont typeface="Arial" panose="020B0604020202020204" pitchFamily="34" charset="0"/>
              <a:defRPr sz="3600">
                <a:solidFill>
                  <a:srgbClr val="000000"/>
                </a:solidFill>
                <a:latin typeface="Helvetica" panose="020B0604020202020204" pitchFamily="34" charset="0"/>
                <a:sym typeface="Helvetica" panose="020B0604020202020204" pitchFamily="34" charset="0"/>
              </a:defRPr>
            </a:lvl6pPr>
            <a:lvl7pPr fontAlgn="base">
              <a:spcBef>
                <a:spcPct val="0"/>
              </a:spcBef>
              <a:spcAft>
                <a:spcPct val="0"/>
              </a:spcAft>
              <a:buFont typeface="Arial" panose="020B0604020202020204" pitchFamily="34" charset="0"/>
              <a:defRPr sz="3600">
                <a:solidFill>
                  <a:srgbClr val="000000"/>
                </a:solidFill>
                <a:latin typeface="Helvetica" panose="020B0604020202020204" pitchFamily="34" charset="0"/>
                <a:sym typeface="Helvetica" panose="020B0604020202020204" pitchFamily="34" charset="0"/>
              </a:defRPr>
            </a:lvl7pPr>
            <a:lvl8pPr fontAlgn="base">
              <a:spcBef>
                <a:spcPct val="0"/>
              </a:spcBef>
              <a:spcAft>
                <a:spcPct val="0"/>
              </a:spcAft>
              <a:buFont typeface="Arial" panose="020B0604020202020204" pitchFamily="34" charset="0"/>
              <a:defRPr sz="3600">
                <a:solidFill>
                  <a:srgbClr val="000000"/>
                </a:solidFill>
                <a:latin typeface="Helvetica" panose="020B0604020202020204" pitchFamily="34" charset="0"/>
                <a:sym typeface="Helvetica" panose="020B0604020202020204" pitchFamily="34" charset="0"/>
              </a:defRPr>
            </a:lvl8pPr>
            <a:lvl9pPr fontAlgn="base">
              <a:spcBef>
                <a:spcPct val="0"/>
              </a:spcBef>
              <a:spcAft>
                <a:spcPct val="0"/>
              </a:spcAft>
              <a:buFont typeface="Arial" panose="020B0604020202020204" pitchFamily="34" charset="0"/>
              <a:defRPr sz="3600">
                <a:solidFill>
                  <a:srgbClr val="000000"/>
                </a:solidFill>
                <a:latin typeface="Helvetica" panose="020B0604020202020204" pitchFamily="34" charset="0"/>
                <a:sym typeface="Helvetica" panose="020B0604020202020204" pitchFamily="34" charset="0"/>
              </a:defRPr>
            </a:lvl9pPr>
          </a:lstStyle>
          <a:p>
            <a:pPr marL="0" algn="ctr" eaLnBrk="1">
              <a:lnSpc>
                <a:spcPct val="130000"/>
              </a:lnSpc>
              <a:buFont typeface="Arial" panose="020B0604020202020204" pitchFamily="34" charset="0"/>
              <a:buNone/>
              <a:defRPr/>
            </a:pPr>
            <a:r>
              <a:rPr lang="zh-CN" altLang="en-US" sz="2400" b="1" dirty="0">
                <a:solidFill>
                  <a:schemeClr val="tx1"/>
                </a:solidFill>
                <a:latin typeface="华文楷体" panose="02010600040101010101" charset="-122"/>
                <a:ea typeface="华文楷体" panose="02010600040101010101" charset="-122"/>
                <a:cs typeface="华文楷体" panose="02010600040101010101" charset="-122"/>
                <a:sym typeface="Heiti SC Medium" charset="0"/>
              </a:rPr>
              <a:t>主讲人：</a:t>
            </a:r>
            <a:r>
              <a:rPr lang="en-US" altLang="zh-CN" sz="2400" b="1" dirty="0">
                <a:solidFill>
                  <a:schemeClr val="tx1"/>
                </a:solidFill>
                <a:latin typeface="华文楷体" panose="02010600040101010101" charset="-122"/>
                <a:ea typeface="华文楷体" panose="02010600040101010101" charset="-122"/>
                <a:cs typeface="华文楷体" panose="02010600040101010101" charset="-122"/>
                <a:sym typeface="Heiti SC Medium" charset="0"/>
              </a:rPr>
              <a:t>XXX</a:t>
            </a:r>
            <a:endParaRPr lang="zh-CN" altLang="en-US" sz="2400" b="1" dirty="0">
              <a:solidFill>
                <a:schemeClr val="tx1"/>
              </a:solidFill>
              <a:latin typeface="华文楷体" panose="02010600040101010101" charset="-122"/>
              <a:ea typeface="华文楷体" panose="02010600040101010101" charset="-122"/>
              <a:cs typeface="华文楷体" panose="02010600040101010101" charset="-122"/>
              <a:sym typeface="Heiti SC Medium" charset="0"/>
            </a:endParaRPr>
          </a:p>
          <a:p>
            <a:pPr marL="0" algn="ctr" eaLnBrk="1">
              <a:lnSpc>
                <a:spcPct val="130000"/>
              </a:lnSpc>
              <a:buFont typeface="Arial" panose="020B0604020202020204" pitchFamily="34" charset="0"/>
              <a:buNone/>
              <a:defRPr/>
            </a:pPr>
            <a:r>
              <a:rPr lang="zh-CN" altLang="en-US" sz="2400" b="1" dirty="0">
                <a:solidFill>
                  <a:schemeClr val="tx1"/>
                </a:solidFill>
                <a:latin typeface="华文楷体" panose="02010600040101010101" charset="-122"/>
                <a:ea typeface="华文楷体" panose="02010600040101010101" charset="-122"/>
                <a:cs typeface="华文楷体" panose="02010600040101010101" charset="-122"/>
                <a:sym typeface="Heiti SC Medium" charset="0"/>
              </a:rPr>
              <a:t>中央</a:t>
            </a:r>
            <a:r>
              <a:rPr lang="en-US" altLang="zh-CN" sz="2400" b="1" dirty="0">
                <a:solidFill>
                  <a:schemeClr val="tx1"/>
                </a:solidFill>
                <a:latin typeface="华文楷体" panose="02010600040101010101" charset="-122"/>
                <a:ea typeface="华文楷体" panose="02010600040101010101" charset="-122"/>
                <a:cs typeface="华文楷体" panose="02010600040101010101" charset="-122"/>
                <a:sym typeface="Heiti SC Medium" charset="0"/>
              </a:rPr>
              <a:t>XXX</a:t>
            </a:r>
            <a:r>
              <a:rPr lang="zh-CN" altLang="en-US" sz="2400" b="1" dirty="0">
                <a:solidFill>
                  <a:schemeClr val="tx1"/>
                </a:solidFill>
                <a:latin typeface="华文楷体" panose="02010600040101010101" charset="-122"/>
                <a:ea typeface="华文楷体" panose="02010600040101010101" charset="-122"/>
                <a:cs typeface="华文楷体" panose="02010600040101010101" charset="-122"/>
                <a:sym typeface="Heiti SC Medium" charset="0"/>
              </a:rPr>
              <a:t>中心</a:t>
            </a:r>
            <a:r>
              <a:rPr lang="en-US" altLang="zh-CN" sz="2400" b="1" dirty="0">
                <a:solidFill>
                  <a:schemeClr val="tx1"/>
                </a:solidFill>
                <a:latin typeface="华文楷体" panose="02010600040101010101" charset="-122"/>
                <a:ea typeface="华文楷体" panose="02010600040101010101" charset="-122"/>
                <a:cs typeface="华文楷体" panose="02010600040101010101" charset="-122"/>
                <a:sym typeface="Heiti SC Medium" charset="0"/>
              </a:rPr>
              <a:t>  </a:t>
            </a:r>
            <a:r>
              <a:rPr lang="zh-CN" altLang="en-US" sz="2400" b="1" dirty="0">
                <a:solidFill>
                  <a:schemeClr val="tx1"/>
                </a:solidFill>
                <a:latin typeface="华文楷体" panose="02010600040101010101" charset="-122"/>
                <a:ea typeface="华文楷体" panose="02010600040101010101" charset="-122"/>
                <a:cs typeface="华文楷体" panose="02010600040101010101" charset="-122"/>
                <a:sym typeface="Heiti SC Medium" charset="0"/>
              </a:rPr>
              <a:t>处长</a:t>
            </a:r>
            <a:endParaRPr lang="zh-CN" altLang="en-US" sz="2400" b="1" dirty="0">
              <a:solidFill>
                <a:schemeClr val="tx1"/>
              </a:solidFill>
              <a:latin typeface="华文楷体" panose="02010600040101010101" charset="-122"/>
              <a:ea typeface="华文楷体" panose="02010600040101010101" charset="-122"/>
              <a:cs typeface="华文楷体" panose="02010600040101010101" charset="-122"/>
              <a:sym typeface="Heiti SC Medium" charset="0"/>
            </a:endParaRPr>
          </a:p>
        </p:txBody>
      </p:sp>
      <p:sp>
        <p:nvSpPr>
          <p:cNvPr id="2" name="矩形 24616"/>
          <p:cNvSpPr>
            <a:spLocks noChangeArrowheads="1"/>
          </p:cNvSpPr>
          <p:nvPr/>
        </p:nvSpPr>
        <p:spPr bwMode="auto">
          <a:xfrm>
            <a:off x="31750" y="5180648"/>
            <a:ext cx="9079865" cy="569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square" lIns="45716" tIns="45716" rIns="45716" bIns="45716" anchor="ctr">
            <a:spAutoFit/>
          </a:bodyPr>
          <a:lstStyle>
            <a:lvl1pPr marL="457200">
              <a:defRPr sz="3600">
                <a:solidFill>
                  <a:srgbClr val="000000"/>
                </a:solidFill>
                <a:latin typeface="Helvetica" panose="020B0604020202020204" pitchFamily="34" charset="0"/>
                <a:sym typeface="Helvetica" panose="020B0604020202020204" pitchFamily="34" charset="0"/>
              </a:defRPr>
            </a:lvl1pPr>
            <a:lvl2pPr>
              <a:defRPr sz="3600">
                <a:solidFill>
                  <a:srgbClr val="000000"/>
                </a:solidFill>
                <a:latin typeface="Helvetica" panose="020B0604020202020204" pitchFamily="34" charset="0"/>
                <a:sym typeface="Helvetica" panose="020B0604020202020204" pitchFamily="34" charset="0"/>
              </a:defRPr>
            </a:lvl2pPr>
            <a:lvl3pPr>
              <a:defRPr sz="3600">
                <a:solidFill>
                  <a:srgbClr val="000000"/>
                </a:solidFill>
                <a:latin typeface="Helvetica" panose="020B0604020202020204" pitchFamily="34" charset="0"/>
                <a:sym typeface="Helvetica" panose="020B0604020202020204" pitchFamily="34" charset="0"/>
              </a:defRPr>
            </a:lvl3pPr>
            <a:lvl4pPr>
              <a:defRPr sz="3600">
                <a:solidFill>
                  <a:srgbClr val="000000"/>
                </a:solidFill>
                <a:latin typeface="Helvetica" panose="020B0604020202020204" pitchFamily="34" charset="0"/>
                <a:sym typeface="Helvetica" panose="020B0604020202020204" pitchFamily="34" charset="0"/>
              </a:defRPr>
            </a:lvl4pPr>
            <a:lvl5pPr>
              <a:defRPr sz="3600">
                <a:solidFill>
                  <a:srgbClr val="000000"/>
                </a:solidFill>
                <a:latin typeface="Helvetica" panose="020B0604020202020204" pitchFamily="34" charset="0"/>
                <a:sym typeface="Helvetica" panose="020B0604020202020204" pitchFamily="34" charset="0"/>
              </a:defRPr>
            </a:lvl5pPr>
            <a:lvl6pPr fontAlgn="base">
              <a:spcBef>
                <a:spcPct val="0"/>
              </a:spcBef>
              <a:spcAft>
                <a:spcPct val="0"/>
              </a:spcAft>
              <a:buFont typeface="Arial" panose="020B0604020202020204" pitchFamily="34" charset="0"/>
              <a:defRPr sz="3600">
                <a:solidFill>
                  <a:srgbClr val="000000"/>
                </a:solidFill>
                <a:latin typeface="Helvetica" panose="020B0604020202020204" pitchFamily="34" charset="0"/>
                <a:sym typeface="Helvetica" panose="020B0604020202020204" pitchFamily="34" charset="0"/>
              </a:defRPr>
            </a:lvl6pPr>
            <a:lvl7pPr fontAlgn="base">
              <a:spcBef>
                <a:spcPct val="0"/>
              </a:spcBef>
              <a:spcAft>
                <a:spcPct val="0"/>
              </a:spcAft>
              <a:buFont typeface="Arial" panose="020B0604020202020204" pitchFamily="34" charset="0"/>
              <a:defRPr sz="3600">
                <a:solidFill>
                  <a:srgbClr val="000000"/>
                </a:solidFill>
                <a:latin typeface="Helvetica" panose="020B0604020202020204" pitchFamily="34" charset="0"/>
                <a:sym typeface="Helvetica" panose="020B0604020202020204" pitchFamily="34" charset="0"/>
              </a:defRPr>
            </a:lvl7pPr>
            <a:lvl8pPr fontAlgn="base">
              <a:spcBef>
                <a:spcPct val="0"/>
              </a:spcBef>
              <a:spcAft>
                <a:spcPct val="0"/>
              </a:spcAft>
              <a:buFont typeface="Arial" panose="020B0604020202020204" pitchFamily="34" charset="0"/>
              <a:defRPr sz="3600">
                <a:solidFill>
                  <a:srgbClr val="000000"/>
                </a:solidFill>
                <a:latin typeface="Helvetica" panose="020B0604020202020204" pitchFamily="34" charset="0"/>
                <a:sym typeface="Helvetica" panose="020B0604020202020204" pitchFamily="34" charset="0"/>
              </a:defRPr>
            </a:lvl8pPr>
            <a:lvl9pPr fontAlgn="base">
              <a:spcBef>
                <a:spcPct val="0"/>
              </a:spcBef>
              <a:spcAft>
                <a:spcPct val="0"/>
              </a:spcAft>
              <a:buFont typeface="Arial" panose="020B0604020202020204" pitchFamily="34" charset="0"/>
              <a:defRPr sz="3600">
                <a:solidFill>
                  <a:srgbClr val="000000"/>
                </a:solidFill>
                <a:latin typeface="Helvetica" panose="020B0604020202020204" pitchFamily="34" charset="0"/>
                <a:sym typeface="Helvetica" panose="020B0604020202020204" pitchFamily="34" charset="0"/>
              </a:defRPr>
            </a:lvl9pPr>
          </a:lstStyle>
          <a:p>
            <a:pPr marL="0" algn="ctr" eaLnBrk="1">
              <a:lnSpc>
                <a:spcPct val="130000"/>
              </a:lnSpc>
              <a:buFont typeface="Arial" panose="020B0604020202020204" pitchFamily="34" charset="0"/>
              <a:buNone/>
              <a:defRPr/>
            </a:pPr>
            <a:r>
              <a:rPr lang="en-US" altLang="zh-CN" sz="2400" b="1" dirty="0">
                <a:solidFill>
                  <a:schemeClr val="tx1"/>
                </a:solidFill>
                <a:latin typeface="Times New Roman" panose="02020603050405020304" charset="0"/>
                <a:ea typeface="微软雅黑" panose="020B0503020204020204" charset="-122"/>
                <a:cs typeface="Times New Roman" panose="02020603050405020304" charset="0"/>
                <a:sym typeface="Heiti SC Medium" charset="0"/>
              </a:rPr>
              <a:t>2026</a:t>
            </a:r>
            <a:r>
              <a:rPr lang="zh-CN" altLang="zh-CN" sz="2400" b="1" dirty="0">
                <a:solidFill>
                  <a:schemeClr val="tx1"/>
                </a:solidFill>
                <a:latin typeface="楷体" panose="02010609060101010101" charset="-122"/>
                <a:ea typeface="楷体" panose="02010609060101010101" charset="-122"/>
                <a:cs typeface="Times New Roman" panose="02020603050405020304" charset="0"/>
                <a:sym typeface="Heiti SC Medium" charset="0"/>
              </a:rPr>
              <a:t>年</a:t>
            </a:r>
            <a:r>
              <a:rPr lang="en-US" altLang="zh-CN" sz="2400" b="1">
                <a:solidFill>
                  <a:schemeClr val="tx1"/>
                </a:solidFill>
                <a:latin typeface="Times New Roman" panose="02020603050405020304" charset="0"/>
                <a:ea typeface="楷体" panose="02010609060101010101" charset="-122"/>
                <a:cs typeface="Times New Roman" panose="02020603050405020304" charset="0"/>
                <a:sym typeface="Heiti SC Medium" charset="0"/>
              </a:rPr>
              <a:t>6</a:t>
            </a:r>
            <a:r>
              <a:rPr lang="zh-CN" altLang="zh-CN" sz="2400" b="1">
                <a:solidFill>
                  <a:schemeClr val="tx1"/>
                </a:solidFill>
                <a:latin typeface="楷体" panose="02010609060101010101" charset="-122"/>
                <a:ea typeface="楷体" panose="02010609060101010101" charset="-122"/>
                <a:cs typeface="Times New Roman" panose="02020603050405020304" charset="0"/>
                <a:sym typeface="Heiti SC Medium" charset="0"/>
              </a:rPr>
              <a:t>月</a:t>
            </a:r>
            <a:endParaRPr lang="zh-CN" altLang="zh-CN" sz="2400" b="1" dirty="0">
              <a:solidFill>
                <a:schemeClr val="tx1"/>
              </a:solidFill>
              <a:latin typeface="楷体" panose="02010609060101010101" charset="-122"/>
              <a:ea typeface="楷体" panose="02010609060101010101" charset="-122"/>
              <a:cs typeface="Times New Roman" panose="02020603050405020304" charset="0"/>
              <a:sym typeface="Heiti SC Medium"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wd">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par>
                          <p:cTn id="8" fill="hold">
                            <p:stCondLst>
                              <p:cond delay="1799"/>
                            </p:stCondLst>
                            <p:childTnLst>
                              <p:par>
                                <p:cTn id="9" presetID="10" presetClass="entr" presetSubtype="0" fill="hold" grpId="0" nodeType="afterEffect">
                                  <p:stCondLst>
                                    <p:cond delay="0"/>
                                  </p:stCondLst>
                                  <p:iterate type="wd">
                                    <p:tmPct val="10000"/>
                                  </p:iterate>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childTnLst>
                                </p:cTn>
                              </p:par>
                            </p:childTnLst>
                          </p:cTn>
                        </p:par>
                        <p:par>
                          <p:cTn id="12" fill="hold">
                            <p:stCondLst>
                              <p:cond delay="4500"/>
                            </p:stCondLst>
                            <p:childTnLst>
                              <p:par>
                                <p:cTn id="13" presetID="10" presetClass="entr" presetSubtype="0" fill="hold" grpId="0" nodeType="afterEffect">
                                  <p:stCondLst>
                                    <p:cond delay="0"/>
                                  </p:stCondLst>
                                  <p:iterate type="wd">
                                    <p:tmPct val="10000"/>
                                  </p:iterate>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print"/>
          <a:srcRect/>
          <a:stretch>
            <a:fillRect/>
          </a:stretch>
        </a:blipFill>
        <a:effectLst/>
      </p:bgPr>
    </p:bg>
    <p:spTree>
      <p:nvGrpSpPr>
        <p:cNvPr id="1" name=""/>
        <p:cNvGrpSpPr/>
        <p:nvPr/>
      </p:nvGrpSpPr>
      <p:grpSpPr>
        <a:xfrm>
          <a:off x="0" y="0"/>
          <a:ext cx="0" cy="0"/>
          <a:chOff x="0" y="0"/>
          <a:chExt cx="0" cy="0"/>
        </a:xfrm>
      </p:grpSpPr>
      <p:sp>
        <p:nvSpPr>
          <p:cNvPr id="4" name="TextBox 100"/>
          <p:cNvSpPr txBox="1">
            <a:spLocks noChangeArrowheads="1"/>
          </p:cNvSpPr>
          <p:nvPr/>
        </p:nvSpPr>
        <p:spPr bwMode="auto">
          <a:xfrm>
            <a:off x="116840" y="1570990"/>
            <a:ext cx="8910955" cy="643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6" tIns="45719" rIns="91436" bIns="45719" anchor="ctr">
            <a:spAutoFit/>
          </a:bodyPr>
          <a:lstStyle>
            <a:lvl1pPr defTabSz="1828800">
              <a:defRPr sz="3600">
                <a:solidFill>
                  <a:srgbClr val="000000"/>
                </a:solidFill>
                <a:latin typeface="Helvetica" panose="020B0604020202020204" pitchFamily="34" charset="0"/>
                <a:sym typeface="Helvetica" panose="020B0604020202020204" pitchFamily="34" charset="0"/>
              </a:defRPr>
            </a:lvl1pPr>
            <a:lvl2pPr defTabSz="1828800">
              <a:defRPr sz="3600">
                <a:solidFill>
                  <a:srgbClr val="000000"/>
                </a:solidFill>
                <a:latin typeface="Helvetica" panose="020B0604020202020204" pitchFamily="34" charset="0"/>
                <a:sym typeface="Helvetica" panose="020B0604020202020204" pitchFamily="34" charset="0"/>
              </a:defRPr>
            </a:lvl2pPr>
            <a:lvl3pPr defTabSz="1828800">
              <a:defRPr sz="3600">
                <a:solidFill>
                  <a:srgbClr val="000000"/>
                </a:solidFill>
                <a:latin typeface="Helvetica" panose="020B0604020202020204" pitchFamily="34" charset="0"/>
                <a:sym typeface="Helvetica" panose="020B0604020202020204" pitchFamily="34" charset="0"/>
              </a:defRPr>
            </a:lvl3pPr>
            <a:lvl4pPr defTabSz="1828800">
              <a:defRPr sz="3600">
                <a:solidFill>
                  <a:srgbClr val="000000"/>
                </a:solidFill>
                <a:latin typeface="Helvetica" panose="020B0604020202020204" pitchFamily="34" charset="0"/>
                <a:sym typeface="Helvetica" panose="020B0604020202020204" pitchFamily="34" charset="0"/>
              </a:defRPr>
            </a:lvl4pPr>
            <a:lvl5pPr defTabSz="1828800">
              <a:defRPr sz="3600">
                <a:solidFill>
                  <a:srgbClr val="000000"/>
                </a:solidFill>
                <a:latin typeface="Helvetica" panose="020B0604020202020204" pitchFamily="34" charset="0"/>
                <a:sym typeface="Helvetica" panose="020B060402020202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Helvetica" panose="020B0604020202020204" pitchFamily="34" charset="0"/>
                <a:sym typeface="Helvetica" panose="020B060402020202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Helvetica" panose="020B0604020202020204" pitchFamily="34" charset="0"/>
                <a:sym typeface="Helvetica" panose="020B060402020202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Helvetica" panose="020B0604020202020204" pitchFamily="34" charset="0"/>
                <a:sym typeface="Helvetica" panose="020B060402020202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Helvetica" panose="020B0604020202020204" pitchFamily="34" charset="0"/>
                <a:sym typeface="Helvetica" panose="020B0604020202020204" pitchFamily="34" charset="0"/>
              </a:defRPr>
            </a:lvl9pPr>
          </a:lstStyle>
          <a:p>
            <a:pPr lvl="0" indent="-1219200" algn="l" fontAlgn="auto">
              <a:lnSpc>
                <a:spcPct val="150000"/>
              </a:lnSpc>
              <a:defRPr/>
              <a:extLst>
                <a:ext uri="{35155182-B16C-46BC-9424-99874614C6A1}">
                  <wpsdc:indentchars xmlns:wpsdc="http://www.wps.cn/officeDocument/2017/drawingmlCustomData" val="-400" checksum="2299087336"/>
                </a:ext>
              </a:extLst>
            </a:pPr>
            <a:r>
              <a:rPr lang="zh-CN" altLang="en-US" sz="2400" dirty="0">
                <a:gradFill>
                  <a:gsLst>
                    <a:gs pos="0">
                      <a:srgbClr val="007BD3"/>
                    </a:gs>
                    <a:gs pos="100000">
                      <a:srgbClr val="034373"/>
                    </a:gs>
                  </a:gsLst>
                  <a:lin scaled="0"/>
                </a:gradFill>
                <a:effectLst>
                  <a:outerShdw blurRad="38100" dist="38100" dir="2700000" algn="tl">
                    <a:srgbClr val="000000">
                      <a:alpha val="43137"/>
                    </a:srgbClr>
                  </a:outerShdw>
                </a:effectLst>
                <a:latin typeface="微软雅黑" panose="020B0503020204020204" charset="-122"/>
                <a:ea typeface="微软雅黑" panose="020B0503020204020204" charset="-122"/>
              </a:rPr>
              <a:t>（一）工作内容</a:t>
            </a:r>
            <a:endParaRPr lang="zh-CN" altLang="en-US" sz="2400" dirty="0">
              <a:gradFill>
                <a:gsLst>
                  <a:gs pos="0">
                    <a:srgbClr val="007BD3"/>
                  </a:gs>
                  <a:gs pos="100000">
                    <a:srgbClr val="034373"/>
                  </a:gs>
                </a:gsLst>
                <a:lin scaled="0"/>
              </a:gra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100" name="文本框 99"/>
          <p:cNvSpPr txBox="1"/>
          <p:nvPr/>
        </p:nvSpPr>
        <p:spPr>
          <a:xfrm>
            <a:off x="2950530" y="2989715"/>
            <a:ext cx="5400000" cy="368300"/>
          </a:xfrm>
          <a:prstGeom prst="rect">
            <a:avLst/>
          </a:prstGeom>
          <a:noFill/>
          <a:ln w="9525">
            <a:noFill/>
          </a:ln>
        </p:spPr>
        <p:txBody>
          <a:bodyPr wrap="square">
            <a:spAutoFit/>
          </a:bodyPr>
          <a:lstStyle/>
          <a:p>
            <a:pPr algn="l">
              <a:buClrTx/>
              <a:buSzTx/>
              <a:buFontTx/>
            </a:pPr>
            <a:r>
              <a:rPr lang="zh-CN">
                <a:latin typeface="楷体" panose="02010609060101010101" charset="-122"/>
                <a:ea typeface="楷体" panose="02010609060101010101" charset="-122"/>
                <a:cs typeface="楷体" panose="02010609060101010101" charset="-122"/>
              </a:rPr>
              <a:t>互联网公开平台上的网络安全信息</a:t>
            </a:r>
            <a:endParaRPr lang="zh-CN">
              <a:latin typeface="楷体" panose="02010609060101010101" charset="-122"/>
              <a:ea typeface="楷体" panose="02010609060101010101" charset="-122"/>
              <a:cs typeface="楷体" panose="02010609060101010101" charset="-122"/>
            </a:endParaRPr>
          </a:p>
        </p:txBody>
      </p:sp>
      <p:sp>
        <p:nvSpPr>
          <p:cNvPr id="6" name="文本框 5"/>
          <p:cNvSpPr txBox="1"/>
          <p:nvPr/>
        </p:nvSpPr>
        <p:spPr>
          <a:xfrm>
            <a:off x="2950530" y="3889715"/>
            <a:ext cx="5400000" cy="368300"/>
          </a:xfrm>
          <a:prstGeom prst="rect">
            <a:avLst/>
          </a:prstGeom>
          <a:noFill/>
          <a:ln w="9525">
            <a:noFill/>
          </a:ln>
        </p:spPr>
        <p:txBody>
          <a:bodyPr wrap="square">
            <a:spAutoFit/>
          </a:bodyPr>
          <a:lstStyle/>
          <a:p>
            <a:pPr>
              <a:buClrTx/>
              <a:buSzTx/>
              <a:buFontTx/>
            </a:pPr>
            <a:r>
              <a:rPr lang="zh-CN">
                <a:latin typeface="楷体" panose="02010609060101010101" charset="-122"/>
                <a:ea typeface="楷体" panose="02010609060101010101" charset="-122"/>
                <a:cs typeface="楷体" panose="02010609060101010101" charset="-122"/>
                <a:sym typeface="+mn-ea"/>
              </a:rPr>
              <a:t>收集、筛选、研判、分析</a:t>
            </a:r>
            <a:endParaRPr lang="zh-CN" b="0">
              <a:latin typeface="楷体" panose="02010609060101010101" charset="-122"/>
              <a:ea typeface="楷体" panose="02010609060101010101" charset="-122"/>
              <a:cs typeface="楷体" panose="02010609060101010101" charset="-122"/>
              <a:sym typeface="+mn-ea"/>
            </a:endParaRPr>
          </a:p>
        </p:txBody>
      </p:sp>
      <p:sp>
        <p:nvSpPr>
          <p:cNvPr id="8" name="文本框 7"/>
          <p:cNvSpPr txBox="1"/>
          <p:nvPr/>
        </p:nvSpPr>
        <p:spPr>
          <a:xfrm>
            <a:off x="2950530" y="4681715"/>
            <a:ext cx="5400000" cy="645160"/>
          </a:xfrm>
          <a:prstGeom prst="rect">
            <a:avLst/>
          </a:prstGeom>
          <a:noFill/>
          <a:ln w="9525">
            <a:noFill/>
          </a:ln>
        </p:spPr>
        <p:txBody>
          <a:bodyPr wrap="square">
            <a:spAutoFit/>
          </a:bodyPr>
          <a:lstStyle/>
          <a:p>
            <a:pPr>
              <a:buClrTx/>
              <a:buSzTx/>
              <a:buFontTx/>
            </a:pPr>
            <a:r>
              <a:rPr lang="zh-CN">
                <a:latin typeface="楷体" panose="02010609060101010101" charset="-122"/>
                <a:ea typeface="楷体" panose="02010609060101010101" charset="-122"/>
                <a:cs typeface="楷体" panose="02010609060101010101" charset="-122"/>
                <a:sym typeface="+mn-ea"/>
              </a:rPr>
              <a:t>发现网络安全事件和威胁线索和对策建议</a:t>
            </a:r>
            <a:endParaRPr lang="zh-CN">
              <a:latin typeface="楷体" panose="02010609060101010101" charset="-122"/>
              <a:ea typeface="楷体" panose="02010609060101010101" charset="-122"/>
              <a:cs typeface="楷体" panose="02010609060101010101" charset="-122"/>
              <a:sym typeface="+mn-ea"/>
            </a:endParaRPr>
          </a:p>
          <a:p>
            <a:pPr>
              <a:buClrTx/>
              <a:buSzTx/>
              <a:buFontTx/>
            </a:pPr>
            <a:r>
              <a:rPr lang="zh-CN">
                <a:latin typeface="楷体" panose="02010609060101010101" charset="-122"/>
                <a:ea typeface="楷体" panose="02010609060101010101" charset="-122"/>
                <a:cs typeface="楷体" panose="02010609060101010101" charset="-122"/>
                <a:sym typeface="+mn-ea"/>
              </a:rPr>
              <a:t>为及时有效采取应对措施提供信息支撑</a:t>
            </a:r>
            <a:endParaRPr lang="zh-CN">
              <a:latin typeface="楷体" panose="02010609060101010101" charset="-122"/>
              <a:ea typeface="楷体" panose="02010609060101010101" charset="-122"/>
              <a:cs typeface="楷体" panose="02010609060101010101" charset="-122"/>
              <a:sym typeface="+mn-ea"/>
            </a:endParaRPr>
          </a:p>
        </p:txBody>
      </p:sp>
      <p:sp>
        <p:nvSpPr>
          <p:cNvPr id="10" name="Rounded Rectangle 1"/>
          <p:cNvSpPr/>
          <p:nvPr/>
        </p:nvSpPr>
        <p:spPr>
          <a:xfrm>
            <a:off x="1510530" y="2917715"/>
            <a:ext cx="1440000" cy="4680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id-ID">
                <a:latin typeface="微软雅黑" panose="020B0503020204020204" charset="-122"/>
                <a:ea typeface="微软雅黑" panose="020B0503020204020204" charset="-122"/>
              </a:rPr>
              <a:t>对象</a:t>
            </a:r>
            <a:endParaRPr lang="zh-CN" altLang="id-ID">
              <a:latin typeface="微软雅黑" panose="020B0503020204020204" charset="-122"/>
              <a:ea typeface="微软雅黑" panose="020B0503020204020204" charset="-122"/>
            </a:endParaRPr>
          </a:p>
        </p:txBody>
      </p:sp>
      <p:sp>
        <p:nvSpPr>
          <p:cNvPr id="5" name="Rounded Rectangle 1"/>
          <p:cNvSpPr/>
          <p:nvPr/>
        </p:nvSpPr>
        <p:spPr>
          <a:xfrm>
            <a:off x="1510530" y="3817715"/>
            <a:ext cx="1440000" cy="4680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id-ID">
                <a:latin typeface="微软雅黑" panose="020B0503020204020204" charset="-122"/>
                <a:ea typeface="微软雅黑" panose="020B0503020204020204" charset="-122"/>
              </a:rPr>
              <a:t>方法</a:t>
            </a:r>
            <a:endParaRPr lang="zh-CN" altLang="id-ID">
              <a:latin typeface="微软雅黑" panose="020B0503020204020204" charset="-122"/>
              <a:ea typeface="微软雅黑" panose="020B0503020204020204" charset="-122"/>
            </a:endParaRPr>
          </a:p>
        </p:txBody>
      </p:sp>
      <p:sp>
        <p:nvSpPr>
          <p:cNvPr id="11" name="Rounded Rectangle 1"/>
          <p:cNvSpPr/>
          <p:nvPr/>
        </p:nvSpPr>
        <p:spPr>
          <a:xfrm>
            <a:off x="1510530" y="4717715"/>
            <a:ext cx="1440000" cy="4680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id-ID">
                <a:latin typeface="微软雅黑" panose="020B0503020204020204" charset="-122"/>
                <a:ea typeface="微软雅黑" panose="020B0503020204020204" charset="-122"/>
              </a:rPr>
              <a:t>目的</a:t>
            </a:r>
            <a:endParaRPr lang="zh-CN" altLang="id-ID">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wd">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0" grpId="0"/>
      <p:bldP spid="100" grpId="1"/>
      <p:bldP spid="6" grpId="0"/>
      <p:bldP spid="6" grpId="1"/>
      <p:bldP spid="8" grpId="0"/>
      <p:bldP spid="8" grpId="1"/>
      <p:bldP spid="10" grpId="0" animBg="1"/>
      <p:bldP spid="10" grpId="1" animBg="1"/>
      <p:bldP spid="5" grpId="0" animBg="1"/>
      <p:bldP spid="5" grpId="1" animBg="1"/>
      <p:bldP spid="11" grpId="0" animBg="1"/>
      <p:bldP spid="11"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print"/>
          <a:srcRect/>
          <a:stretch>
            <a:fillRect/>
          </a:stretch>
        </a:blipFill>
        <a:effectLst/>
      </p:bgPr>
    </p:bg>
    <p:spTree>
      <p:nvGrpSpPr>
        <p:cNvPr id="1" name=""/>
        <p:cNvGrpSpPr/>
        <p:nvPr/>
      </p:nvGrpSpPr>
      <p:grpSpPr>
        <a:xfrm>
          <a:off x="0" y="0"/>
          <a:ext cx="0" cy="0"/>
          <a:chOff x="0" y="0"/>
          <a:chExt cx="0" cy="0"/>
        </a:xfrm>
      </p:grpSpPr>
      <p:sp>
        <p:nvSpPr>
          <p:cNvPr id="4" name="TextBox 100"/>
          <p:cNvSpPr txBox="1">
            <a:spLocks noChangeArrowheads="1"/>
          </p:cNvSpPr>
          <p:nvPr/>
        </p:nvSpPr>
        <p:spPr bwMode="auto">
          <a:xfrm>
            <a:off x="116840" y="1570990"/>
            <a:ext cx="8910955" cy="643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6" tIns="45719" rIns="91436" bIns="45719" anchor="ctr">
            <a:spAutoFit/>
          </a:bodyPr>
          <a:lstStyle>
            <a:lvl1pPr defTabSz="1828800">
              <a:defRPr sz="3600">
                <a:solidFill>
                  <a:srgbClr val="000000"/>
                </a:solidFill>
                <a:latin typeface="Helvetica" panose="020B0604020202020204" pitchFamily="34" charset="0"/>
                <a:sym typeface="Helvetica" panose="020B0604020202020204" pitchFamily="34" charset="0"/>
              </a:defRPr>
            </a:lvl1pPr>
            <a:lvl2pPr defTabSz="1828800">
              <a:defRPr sz="3600">
                <a:solidFill>
                  <a:srgbClr val="000000"/>
                </a:solidFill>
                <a:latin typeface="Helvetica" panose="020B0604020202020204" pitchFamily="34" charset="0"/>
                <a:sym typeface="Helvetica" panose="020B0604020202020204" pitchFamily="34" charset="0"/>
              </a:defRPr>
            </a:lvl2pPr>
            <a:lvl3pPr defTabSz="1828800">
              <a:defRPr sz="3600">
                <a:solidFill>
                  <a:srgbClr val="000000"/>
                </a:solidFill>
                <a:latin typeface="Helvetica" panose="020B0604020202020204" pitchFamily="34" charset="0"/>
                <a:sym typeface="Helvetica" panose="020B0604020202020204" pitchFamily="34" charset="0"/>
              </a:defRPr>
            </a:lvl3pPr>
            <a:lvl4pPr defTabSz="1828800">
              <a:defRPr sz="3600">
                <a:solidFill>
                  <a:srgbClr val="000000"/>
                </a:solidFill>
                <a:latin typeface="Helvetica" panose="020B0604020202020204" pitchFamily="34" charset="0"/>
                <a:sym typeface="Helvetica" panose="020B0604020202020204" pitchFamily="34" charset="0"/>
              </a:defRPr>
            </a:lvl4pPr>
            <a:lvl5pPr defTabSz="1828800">
              <a:defRPr sz="3600">
                <a:solidFill>
                  <a:srgbClr val="000000"/>
                </a:solidFill>
                <a:latin typeface="Helvetica" panose="020B0604020202020204" pitchFamily="34" charset="0"/>
                <a:sym typeface="Helvetica" panose="020B060402020202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Helvetica" panose="020B0604020202020204" pitchFamily="34" charset="0"/>
                <a:sym typeface="Helvetica" panose="020B060402020202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Helvetica" panose="020B0604020202020204" pitchFamily="34" charset="0"/>
                <a:sym typeface="Helvetica" panose="020B060402020202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Helvetica" panose="020B0604020202020204" pitchFamily="34" charset="0"/>
                <a:sym typeface="Helvetica" panose="020B060402020202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Helvetica" panose="020B0604020202020204" pitchFamily="34" charset="0"/>
                <a:sym typeface="Helvetica" panose="020B0604020202020204" pitchFamily="34" charset="0"/>
              </a:defRPr>
            </a:lvl9pPr>
          </a:lstStyle>
          <a:p>
            <a:pPr lvl="0" indent="-1219200" algn="l" fontAlgn="auto">
              <a:lnSpc>
                <a:spcPct val="150000"/>
              </a:lnSpc>
              <a:defRPr/>
              <a:extLst>
                <a:ext uri="{35155182-B16C-46BC-9424-99874614C6A1}">
                  <wpsdc:indentchars xmlns:wpsdc="http://www.wps.cn/officeDocument/2017/drawingmlCustomData" val="-400" checksum="2299087336"/>
                </a:ext>
              </a:extLst>
            </a:pPr>
            <a:r>
              <a:rPr lang="zh-CN" altLang="en-US" sz="2400" dirty="0">
                <a:gradFill>
                  <a:gsLst>
                    <a:gs pos="0">
                      <a:srgbClr val="007BD3"/>
                    </a:gs>
                    <a:gs pos="100000">
                      <a:srgbClr val="034373"/>
                    </a:gs>
                  </a:gsLst>
                  <a:lin scaled="0"/>
                </a:gradFill>
                <a:effectLst>
                  <a:outerShdw blurRad="38100" dist="38100" dir="2700000" algn="tl">
                    <a:srgbClr val="000000">
                      <a:alpha val="43137"/>
                    </a:srgbClr>
                  </a:outerShdw>
                </a:effectLst>
                <a:latin typeface="微软雅黑" panose="020B0503020204020204" charset="-122"/>
                <a:ea typeface="微软雅黑" panose="020B0503020204020204" charset="-122"/>
              </a:rPr>
              <a:t>（二）工作原则</a:t>
            </a:r>
            <a:endParaRPr lang="zh-CN" altLang="en-US" sz="2400" dirty="0">
              <a:gradFill>
                <a:gsLst>
                  <a:gs pos="0">
                    <a:srgbClr val="007BD3"/>
                  </a:gs>
                  <a:gs pos="100000">
                    <a:srgbClr val="034373"/>
                  </a:gs>
                </a:gsLst>
                <a:lin scaled="0"/>
              </a:gra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7" name="Rounded Rectangle 1"/>
          <p:cNvSpPr/>
          <p:nvPr/>
        </p:nvSpPr>
        <p:spPr>
          <a:xfrm>
            <a:off x="1259840" y="2700000"/>
            <a:ext cx="6372225" cy="758190"/>
          </a:xfrm>
          <a:prstGeom prst="roundRect">
            <a:avLst/>
          </a:prstGeom>
          <a:extLst>
            <a:ext uri="{909E8E84-426E-40DD-AFC4-6F175D3DCCD1}">
              <a14:hiddenFill xmlns:a14="http://schemas.microsoft.com/office/drawing/2010/main">
                <a:solidFill>
                  <a:srgbClr val="C00000"/>
                </a:solidFill>
              </a14:hiddenFill>
            </a:ext>
          </a:extLst>
        </p:spPr>
        <p:style>
          <a:lnRef idx="2">
            <a:schemeClr val="accent1"/>
          </a:lnRef>
          <a:fillRef idx="1">
            <a:schemeClr val="lt1"/>
          </a:fillRef>
          <a:effectRef idx="0">
            <a:schemeClr val="accent1"/>
          </a:effectRef>
          <a:fontRef idx="minor">
            <a:schemeClr val="dk1"/>
          </a:fontRef>
        </p:style>
        <p:txBody>
          <a:bodyPr rtlCol="0" anchor="ctr"/>
          <a:lstStyle/>
          <a:p>
            <a:pPr algn="ctr"/>
            <a:r>
              <a:rPr sz="2000" b="1" dirty="0" err="1">
                <a:gradFill>
                  <a:gsLst>
                    <a:gs pos="0">
                      <a:srgbClr val="007BD3"/>
                    </a:gs>
                    <a:gs pos="100000">
                      <a:srgbClr val="034373"/>
                    </a:gs>
                  </a:gsLst>
                  <a:lin scaled="0"/>
                </a:gradFill>
                <a:latin typeface="微软雅黑" panose="020B0503020204020204" charset="-122"/>
                <a:ea typeface="微软雅黑" panose="020B0503020204020204" charset="-122"/>
              </a:rPr>
              <a:t>坚持政治引领，不断提升政治思想理论素养</a:t>
            </a:r>
            <a:endParaRPr sz="2000" b="1" dirty="0">
              <a:gradFill>
                <a:gsLst>
                  <a:gs pos="0">
                    <a:srgbClr val="007BD3"/>
                  </a:gs>
                  <a:gs pos="100000">
                    <a:srgbClr val="034373"/>
                  </a:gs>
                </a:gsLst>
                <a:lin scaled="0"/>
              </a:gradFill>
              <a:latin typeface="微软雅黑" panose="020B0503020204020204" charset="-122"/>
              <a:ea typeface="微软雅黑" panose="020B0503020204020204" charset="-122"/>
            </a:endParaRPr>
          </a:p>
        </p:txBody>
      </p:sp>
      <p:sp>
        <p:nvSpPr>
          <p:cNvPr id="9" name="Rounded Rectangle 1"/>
          <p:cNvSpPr/>
          <p:nvPr/>
        </p:nvSpPr>
        <p:spPr>
          <a:xfrm>
            <a:off x="1260000" y="3780000"/>
            <a:ext cx="6372225" cy="758190"/>
          </a:xfrm>
          <a:prstGeom prst="roundRect">
            <a:avLst/>
          </a:prstGeom>
          <a:extLst>
            <a:ext uri="{909E8E84-426E-40DD-AFC4-6F175D3DCCD1}">
              <a14:hiddenFill xmlns:a14="http://schemas.microsoft.com/office/drawing/2010/main">
                <a:solidFill>
                  <a:srgbClr val="C00000"/>
                </a:solidFill>
              </a14:hiddenFill>
            </a:ext>
          </a:extLst>
        </p:spPr>
        <p:style>
          <a:lnRef idx="2">
            <a:schemeClr val="accent1"/>
          </a:lnRef>
          <a:fillRef idx="1">
            <a:schemeClr val="lt1"/>
          </a:fillRef>
          <a:effectRef idx="0">
            <a:schemeClr val="accent1"/>
          </a:effectRef>
          <a:fontRef idx="minor">
            <a:schemeClr val="dk1"/>
          </a:fontRef>
        </p:style>
        <p:txBody>
          <a:bodyPr rtlCol="0" anchor="ctr"/>
          <a:lstStyle/>
          <a:p>
            <a:pPr algn="ctr"/>
            <a:r>
              <a:rPr sz="2000" b="1">
                <a:gradFill>
                  <a:gsLst>
                    <a:gs pos="0">
                      <a:srgbClr val="007BD3"/>
                    </a:gs>
                    <a:gs pos="100000">
                      <a:srgbClr val="034373"/>
                    </a:gs>
                  </a:gsLst>
                  <a:lin scaled="0"/>
                </a:gradFill>
                <a:latin typeface="微软雅黑" panose="020B0503020204020204" charset="-122"/>
                <a:ea typeface="微软雅黑" panose="020B0503020204020204" charset="-122"/>
              </a:rPr>
              <a:t>坚持系统推进，不断提升业务实践执行能力</a:t>
            </a:r>
            <a:endParaRPr sz="2000" b="1">
              <a:gradFill>
                <a:gsLst>
                  <a:gs pos="0">
                    <a:srgbClr val="007BD3"/>
                  </a:gs>
                  <a:gs pos="100000">
                    <a:srgbClr val="034373"/>
                  </a:gs>
                </a:gsLst>
                <a:lin scaled="0"/>
              </a:gradFill>
              <a:latin typeface="微软雅黑" panose="020B0503020204020204" charset="-122"/>
              <a:ea typeface="微软雅黑" panose="020B0503020204020204" charset="-122"/>
            </a:endParaRPr>
          </a:p>
        </p:txBody>
      </p:sp>
      <p:sp>
        <p:nvSpPr>
          <p:cNvPr id="12" name="Rounded Rectangle 1"/>
          <p:cNvSpPr/>
          <p:nvPr/>
        </p:nvSpPr>
        <p:spPr>
          <a:xfrm>
            <a:off x="1260000" y="4860000"/>
            <a:ext cx="6372225" cy="758190"/>
          </a:xfrm>
          <a:prstGeom prst="roundRect">
            <a:avLst/>
          </a:prstGeom>
          <a:extLst>
            <a:ext uri="{909E8E84-426E-40DD-AFC4-6F175D3DCCD1}">
              <a14:hiddenFill xmlns:a14="http://schemas.microsoft.com/office/drawing/2010/main">
                <a:solidFill>
                  <a:srgbClr val="C00000"/>
                </a:solidFill>
              </a14:hiddenFill>
            </a:ext>
          </a:extLst>
        </p:spPr>
        <p:style>
          <a:lnRef idx="2">
            <a:schemeClr val="accent1"/>
          </a:lnRef>
          <a:fillRef idx="1">
            <a:schemeClr val="lt1"/>
          </a:fillRef>
          <a:effectRef idx="0">
            <a:schemeClr val="accent1"/>
          </a:effectRef>
          <a:fontRef idx="minor">
            <a:schemeClr val="dk1"/>
          </a:fontRef>
        </p:style>
        <p:txBody>
          <a:bodyPr rtlCol="0" anchor="ctr"/>
          <a:lstStyle/>
          <a:p>
            <a:pPr algn="ctr"/>
            <a:r>
              <a:rPr sz="2000" b="1">
                <a:gradFill>
                  <a:gsLst>
                    <a:gs pos="0">
                      <a:srgbClr val="007BD3"/>
                    </a:gs>
                    <a:gs pos="100000">
                      <a:srgbClr val="034373"/>
                    </a:gs>
                  </a:gsLst>
                  <a:lin scaled="0"/>
                </a:gradFill>
                <a:latin typeface="微软雅黑" panose="020B0503020204020204" charset="-122"/>
                <a:ea typeface="微软雅黑" panose="020B0503020204020204" charset="-122"/>
              </a:rPr>
              <a:t>坚持守正创新，不断提升风险分析应对水平</a:t>
            </a:r>
            <a:endParaRPr sz="2000" b="1">
              <a:gradFill>
                <a:gsLst>
                  <a:gs pos="0">
                    <a:srgbClr val="007BD3"/>
                  </a:gs>
                  <a:gs pos="100000">
                    <a:srgbClr val="034373"/>
                  </a:gs>
                </a:gsLst>
                <a:lin scaled="0"/>
              </a:gra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wd">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7" grpId="1" animBg="1"/>
      <p:bldP spid="9" grpId="0" animBg="1"/>
      <p:bldP spid="9" grpId="1" animBg="1"/>
      <p:bldP spid="12" grpId="0" animBg="1"/>
      <p:bldP spid="12"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print"/>
          <a:srcRect/>
          <a:stretch>
            <a:fillRect/>
          </a:stretch>
        </a:blipFill>
        <a:effectLst/>
      </p:bgPr>
    </p:bg>
    <p:spTree>
      <p:nvGrpSpPr>
        <p:cNvPr id="1" name=""/>
        <p:cNvGrpSpPr/>
        <p:nvPr/>
      </p:nvGrpSpPr>
      <p:grpSpPr>
        <a:xfrm>
          <a:off x="0" y="0"/>
          <a:ext cx="0" cy="0"/>
          <a:chOff x="0" y="0"/>
          <a:chExt cx="0" cy="0"/>
        </a:xfrm>
      </p:grpSpPr>
      <p:pic>
        <p:nvPicPr>
          <p:cNvPr id="7" name="图片 6" descr="图片2"/>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print"/>
          <a:srcRect/>
          <a:stretch>
            <a:fillRect/>
          </a:stretch>
        </a:blipFill>
        <a:effectLst/>
      </p:bgPr>
    </p:bg>
    <p:spTree>
      <p:nvGrpSpPr>
        <p:cNvPr id="1" name=""/>
        <p:cNvGrpSpPr/>
        <p:nvPr/>
      </p:nvGrpSpPr>
      <p:grpSpPr>
        <a:xfrm>
          <a:off x="0" y="0"/>
          <a:ext cx="0" cy="0"/>
          <a:chOff x="0" y="0"/>
          <a:chExt cx="0" cy="0"/>
        </a:xfrm>
      </p:grpSpPr>
      <p:grpSp>
        <p:nvGrpSpPr>
          <p:cNvPr id="16" name="组合 15"/>
          <p:cNvGrpSpPr/>
          <p:nvPr/>
        </p:nvGrpSpPr>
        <p:grpSpPr>
          <a:xfrm>
            <a:off x="777221" y="1700767"/>
            <a:ext cx="544451" cy="3917688"/>
            <a:chOff x="1234107" y="1340768"/>
            <a:chExt cx="544451" cy="3917688"/>
          </a:xfrm>
        </p:grpSpPr>
        <p:sp>
          <p:nvSpPr>
            <p:cNvPr id="17" name="任意多边形 24610"/>
            <p:cNvSpPr>
              <a:spLocks noChangeArrowheads="1"/>
            </p:cNvSpPr>
            <p:nvPr/>
          </p:nvSpPr>
          <p:spPr bwMode="auto">
            <a:xfrm>
              <a:off x="1234107" y="1340768"/>
              <a:ext cx="409575" cy="2019495"/>
            </a:xfrm>
            <a:custGeom>
              <a:avLst/>
              <a:gdLst>
                <a:gd name="T0" fmla="*/ 10800 w 21600"/>
                <a:gd name="T1" fmla="*/ 10800 h 21600"/>
                <a:gd name="T2" fmla="*/ 10800 w 21600"/>
                <a:gd name="T3" fmla="*/ 10800 h 21600"/>
                <a:gd name="T4" fmla="*/ 10800 w 21600"/>
                <a:gd name="T5" fmla="*/ 10800 h 21600"/>
                <a:gd name="T6" fmla="*/ 10800 w 21600"/>
                <a:gd name="T7" fmla="*/ 1080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3200" i="0" u="none" strike="noStrike" kern="1200" cap="none" spc="0" normalizeH="0" baseline="0" noProof="0" dirty="0">
                  <a:ln>
                    <a:noFill/>
                  </a:ln>
                  <a:solidFill>
                    <a:srgbClr val="C00000"/>
                  </a:solidFill>
                  <a:effectLst/>
                  <a:uLnTx/>
                  <a:uFillTx/>
                  <a:latin typeface="华文行楷" panose="02010800040101010101" pitchFamily="2" charset="-122"/>
                  <a:ea typeface="华文行楷" panose="02010800040101010101" pitchFamily="2" charset="-122"/>
                  <a:cs typeface="+mn-cs"/>
                  <a:sym typeface="Songti SC Regular" charset="0"/>
                </a:rPr>
                <a:t>目录</a:t>
              </a:r>
              <a:endParaRPr kumimoji="0" lang="zh-CN" altLang="en-US" sz="3200" i="0" u="none" strike="noStrike" kern="1200" cap="none" spc="0" normalizeH="0" baseline="0" noProof="0" dirty="0">
                <a:ln>
                  <a:noFill/>
                </a:ln>
                <a:solidFill>
                  <a:srgbClr val="C00000"/>
                </a:solidFill>
                <a:effectLst/>
                <a:uLnTx/>
                <a:uFillTx/>
                <a:latin typeface="华文行楷" panose="02010800040101010101" pitchFamily="2" charset="-122"/>
                <a:ea typeface="华文行楷" panose="02010800040101010101" pitchFamily="2" charset="-122"/>
                <a:cs typeface="+mn-cs"/>
                <a:sym typeface="Songti SC Regular" charset="0"/>
              </a:endParaRPr>
            </a:p>
          </p:txBody>
        </p:sp>
        <p:cxnSp>
          <p:nvCxnSpPr>
            <p:cNvPr id="18" name="直接箭头连接符 17"/>
            <p:cNvCxnSpPr/>
            <p:nvPr/>
          </p:nvCxnSpPr>
          <p:spPr>
            <a:xfrm>
              <a:off x="1778558" y="1340768"/>
              <a:ext cx="0" cy="3917688"/>
            </a:xfrm>
            <a:prstGeom prst="straightConnector1">
              <a:avLst/>
            </a:prstGeom>
            <a:ln>
              <a:solidFill>
                <a:srgbClr val="C00000">
                  <a:alpha val="50000"/>
                </a:srgbClr>
              </a:solidFill>
              <a:headEnd type="diamond"/>
              <a:tailEnd type="diamond"/>
            </a:ln>
          </p:spPr>
          <p:style>
            <a:lnRef idx="1">
              <a:schemeClr val="accent1"/>
            </a:lnRef>
            <a:fillRef idx="0">
              <a:schemeClr val="accent1"/>
            </a:fillRef>
            <a:effectRef idx="0">
              <a:schemeClr val="accent1"/>
            </a:effectRef>
            <a:fontRef idx="minor">
              <a:schemeClr val="tx1"/>
            </a:fontRef>
          </p:style>
        </p:cxnSp>
      </p:grpSp>
      <p:sp>
        <p:nvSpPr>
          <p:cNvPr id="19" name="矩形 18"/>
          <p:cNvSpPr/>
          <p:nvPr/>
        </p:nvSpPr>
        <p:spPr>
          <a:xfrm>
            <a:off x="1875433" y="1197010"/>
            <a:ext cx="1452880" cy="891540"/>
          </a:xfrm>
          <a:prstGeom prst="rect">
            <a:avLst/>
          </a:prstGeom>
        </p:spPr>
        <p:txBody>
          <a:bodyPr wrap="none">
            <a:spAutoFit/>
          </a:bodyPr>
          <a:lstStyle/>
          <a:p>
            <a:pPr algn="l">
              <a:lnSpc>
                <a:spcPct val="260000"/>
              </a:lnSpc>
              <a:spcBef>
                <a:spcPts val="0"/>
              </a:spcBef>
              <a:spcAft>
                <a:spcPts val="0"/>
              </a:spcAft>
            </a:pPr>
            <a:r>
              <a:rPr lang="zh-CN" altLang="en-US" sz="2000" b="1" dirty="0">
                <a:latin typeface="微软雅黑" panose="020B0503020204020204" charset="-122"/>
                <a:ea typeface="微软雅黑" panose="020B0503020204020204" charset="-122"/>
                <a:cs typeface="宋体" panose="02010600030101010101" pitchFamily="2" charset="-122"/>
              </a:rPr>
              <a:t>一、必要性</a:t>
            </a:r>
            <a:endParaRPr lang="zh-CN" altLang="en-US" sz="2000" b="1" dirty="0">
              <a:latin typeface="微软雅黑" panose="020B0503020204020204" charset="-122"/>
              <a:ea typeface="微软雅黑" panose="020B0503020204020204" charset="-122"/>
              <a:cs typeface="宋体" panose="02010600030101010101" pitchFamily="2" charset="-122"/>
            </a:endParaRPr>
          </a:p>
        </p:txBody>
      </p:sp>
      <p:sp>
        <p:nvSpPr>
          <p:cNvPr id="21" name="矩形 20"/>
          <p:cNvSpPr/>
          <p:nvPr/>
        </p:nvSpPr>
        <p:spPr>
          <a:xfrm>
            <a:off x="1875433" y="2091583"/>
            <a:ext cx="2468880" cy="891540"/>
          </a:xfrm>
          <a:prstGeom prst="rect">
            <a:avLst/>
          </a:prstGeom>
        </p:spPr>
        <p:txBody>
          <a:bodyPr wrap="none">
            <a:spAutoFit/>
          </a:bodyPr>
          <a:lstStyle/>
          <a:p>
            <a:pPr algn="l">
              <a:lnSpc>
                <a:spcPct val="260000"/>
              </a:lnSpc>
              <a:spcBef>
                <a:spcPts val="0"/>
              </a:spcBef>
              <a:spcAft>
                <a:spcPts val="0"/>
              </a:spcAft>
            </a:pPr>
            <a:r>
              <a:rPr lang="zh-CN" altLang="zh-CN" sz="2000" b="1" dirty="0">
                <a:latin typeface="微软雅黑" panose="020B0503020204020204" charset="-122"/>
                <a:ea typeface="微软雅黑" panose="020B0503020204020204" charset="-122"/>
                <a:cs typeface="宋体" panose="02010600030101010101" pitchFamily="2" charset="-122"/>
              </a:rPr>
              <a:t>二、工作内容和原则</a:t>
            </a:r>
            <a:endParaRPr lang="zh-CN" altLang="zh-CN" sz="2000" b="1" dirty="0">
              <a:latin typeface="微软雅黑" panose="020B0503020204020204" charset="-122"/>
              <a:ea typeface="微软雅黑" panose="020B0503020204020204" charset="-122"/>
              <a:cs typeface="宋体" panose="02010600030101010101" pitchFamily="2" charset="-122"/>
            </a:endParaRPr>
          </a:p>
        </p:txBody>
      </p:sp>
      <p:sp>
        <p:nvSpPr>
          <p:cNvPr id="23" name="矩形 22"/>
          <p:cNvSpPr/>
          <p:nvPr/>
        </p:nvSpPr>
        <p:spPr>
          <a:xfrm>
            <a:off x="1875433" y="2980441"/>
            <a:ext cx="697627" cy="753540"/>
          </a:xfrm>
          <a:prstGeom prst="rect">
            <a:avLst/>
          </a:prstGeom>
        </p:spPr>
        <p:txBody>
          <a:bodyPr wrap="none">
            <a:spAutoFit/>
          </a:bodyPr>
          <a:lstStyle/>
          <a:p>
            <a:pPr algn="l">
              <a:lnSpc>
                <a:spcPct val="260000"/>
              </a:lnSpc>
              <a:spcBef>
                <a:spcPts val="0"/>
              </a:spcBef>
              <a:spcAft>
                <a:spcPts val="0"/>
              </a:spcAft>
            </a:pPr>
            <a:r>
              <a:rPr lang="zh-CN" altLang="zh-CN" sz="2000" b="1" dirty="0">
                <a:latin typeface="微软雅黑" panose="020B0503020204020204" charset="-122"/>
                <a:ea typeface="微软雅黑" panose="020B0503020204020204" charset="-122"/>
                <a:cs typeface="宋体" panose="02010600030101010101" pitchFamily="2" charset="-122"/>
              </a:rPr>
              <a:t>三、</a:t>
            </a:r>
            <a:endParaRPr lang="zh-CN" altLang="zh-CN" sz="2000" b="1" dirty="0">
              <a:latin typeface="微软雅黑" panose="020B0503020204020204" charset="-122"/>
              <a:ea typeface="微软雅黑" panose="020B0503020204020204" charset="-122"/>
              <a:cs typeface="宋体" panose="02010600030101010101" pitchFamily="2" charset="-122"/>
            </a:endParaRPr>
          </a:p>
        </p:txBody>
      </p:sp>
      <p:sp>
        <p:nvSpPr>
          <p:cNvPr id="25" name="矩形 24"/>
          <p:cNvSpPr/>
          <p:nvPr>
            <p:custDataLst>
              <p:tags r:id="rId2"/>
            </p:custDataLst>
          </p:nvPr>
        </p:nvSpPr>
        <p:spPr>
          <a:xfrm>
            <a:off x="1875433" y="3869298"/>
            <a:ext cx="697627" cy="753540"/>
          </a:xfrm>
          <a:prstGeom prst="rect">
            <a:avLst/>
          </a:prstGeom>
        </p:spPr>
        <p:txBody>
          <a:bodyPr wrap="none">
            <a:spAutoFit/>
          </a:bodyPr>
          <a:lstStyle/>
          <a:p>
            <a:pPr algn="l">
              <a:lnSpc>
                <a:spcPct val="260000"/>
              </a:lnSpc>
              <a:spcBef>
                <a:spcPts val="0"/>
              </a:spcBef>
              <a:spcAft>
                <a:spcPts val="0"/>
              </a:spcAft>
            </a:pPr>
            <a:r>
              <a:rPr lang="zh-CN" altLang="zh-CN" sz="2000" b="1" dirty="0">
                <a:latin typeface="微软雅黑" panose="020B0503020204020204" charset="-122"/>
                <a:ea typeface="微软雅黑" panose="020B0503020204020204" charset="-122"/>
                <a:cs typeface="宋体" panose="02010600030101010101" pitchFamily="2" charset="-122"/>
              </a:rPr>
              <a:t>四、</a:t>
            </a:r>
            <a:endParaRPr lang="zh-CN" altLang="zh-CN" sz="2000" b="1" dirty="0">
              <a:latin typeface="微软雅黑" panose="020B0503020204020204" charset="-122"/>
              <a:ea typeface="微软雅黑" panose="020B0503020204020204" charset="-122"/>
              <a:cs typeface="宋体" panose="02010600030101010101" pitchFamily="2" charset="-122"/>
            </a:endParaRPr>
          </a:p>
        </p:txBody>
      </p:sp>
      <p:sp>
        <p:nvSpPr>
          <p:cNvPr id="26" name="矩形 25"/>
          <p:cNvSpPr/>
          <p:nvPr/>
        </p:nvSpPr>
        <p:spPr>
          <a:xfrm>
            <a:off x="1875600" y="4773573"/>
            <a:ext cx="697627" cy="753540"/>
          </a:xfrm>
          <a:prstGeom prst="rect">
            <a:avLst/>
          </a:prstGeom>
        </p:spPr>
        <p:txBody>
          <a:bodyPr wrap="none">
            <a:spAutoFit/>
          </a:bodyPr>
          <a:lstStyle/>
          <a:p>
            <a:pPr algn="l">
              <a:lnSpc>
                <a:spcPct val="260000"/>
              </a:lnSpc>
              <a:spcBef>
                <a:spcPts val="0"/>
              </a:spcBef>
              <a:spcAft>
                <a:spcPts val="0"/>
              </a:spcAft>
            </a:pPr>
            <a:r>
              <a:rPr lang="zh-CN" altLang="zh-CN" sz="2000" b="1" dirty="0">
                <a:latin typeface="微软雅黑" panose="020B0503020204020204" charset="-122"/>
                <a:ea typeface="微软雅黑" panose="020B0503020204020204" charset="-122"/>
                <a:cs typeface="宋体" panose="02010600030101010101" pitchFamily="2" charset="-122"/>
              </a:rPr>
              <a:t>五、</a:t>
            </a:r>
            <a:endParaRPr lang="zh-CN" altLang="zh-CN" sz="2000" b="1" dirty="0">
              <a:latin typeface="微软雅黑" panose="020B0503020204020204" charset="-122"/>
              <a:ea typeface="微软雅黑" panose="020B0503020204020204"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up)">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wd">
                                    <p:tmPct val="10000"/>
                                  </p:iterate>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par>
                          <p:cTn id="12" fill="hold">
                            <p:stCondLst>
                              <p:cond delay="1200"/>
                            </p:stCondLst>
                            <p:childTnLst>
                              <p:par>
                                <p:cTn id="13" presetID="10" presetClass="entr" presetSubtype="0" fill="hold" grpId="0" nodeType="afterEffect">
                                  <p:stCondLst>
                                    <p:cond delay="0"/>
                                  </p:stCondLst>
                                  <p:iterate type="wd">
                                    <p:tmPct val="10000"/>
                                  </p:iterate>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par>
                          <p:cTn id="16" fill="hold">
                            <p:stCondLst>
                              <p:cond delay="2099"/>
                            </p:stCondLst>
                            <p:childTnLst>
                              <p:par>
                                <p:cTn id="17" presetID="10" presetClass="entr" presetSubtype="0" fill="hold" grpId="0" nodeType="afterEffect">
                                  <p:stCondLst>
                                    <p:cond delay="0"/>
                                  </p:stCondLst>
                                  <p:iterate type="wd">
                                    <p:tmPct val="10000"/>
                                  </p:iterate>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childTnLst>
                          </p:cTn>
                        </p:par>
                        <p:par>
                          <p:cTn id="20" fill="hold">
                            <p:stCondLst>
                              <p:cond delay="2650"/>
                            </p:stCondLst>
                            <p:childTnLst>
                              <p:par>
                                <p:cTn id="21" presetID="10" presetClass="entr" presetSubtype="0" fill="hold" grpId="0" nodeType="afterEffect">
                                  <p:stCondLst>
                                    <p:cond delay="0"/>
                                  </p:stCondLst>
                                  <p:iterate type="wd">
                                    <p:tmPct val="10000"/>
                                  </p:iterate>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childTnLst>
                          </p:cTn>
                        </p:par>
                        <p:par>
                          <p:cTn id="24" fill="hold">
                            <p:stCondLst>
                              <p:cond delay="3200"/>
                            </p:stCondLst>
                            <p:childTnLst>
                              <p:par>
                                <p:cTn id="25" presetID="10" presetClass="entr" presetSubtype="0" fill="hold" grpId="0" nodeType="afterEffect">
                                  <p:stCondLst>
                                    <p:cond delay="0"/>
                                  </p:stCondLst>
                                  <p:iterate type="wd">
                                    <p:tmPct val="10000"/>
                                  </p:iterate>
                                  <p:childTnLst>
                                    <p:set>
                                      <p:cBhvr>
                                        <p:cTn id="26" dur="1" fill="hold">
                                          <p:stCondLst>
                                            <p:cond delay="0"/>
                                          </p:stCondLst>
                                        </p:cTn>
                                        <p:tgtEl>
                                          <p:spTgt spid="26"/>
                                        </p:tgtEl>
                                        <p:attrNameLst>
                                          <p:attrName>style.visibility</p:attrName>
                                        </p:attrNameLst>
                                      </p:cBhvr>
                                      <p:to>
                                        <p:strVal val="visible"/>
                                      </p:to>
                                    </p:set>
                                    <p:animEffect transition="in" filter="fade">
                                      <p:cBhvr>
                                        <p:cTn id="2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P spid="23" grpId="0"/>
      <p:bldP spid="25" grpId="0"/>
      <p:bldP spid="26" grpId="0"/>
    </p:bldLst>
  </p:timing>
</p:sld>
</file>

<file path=ppt/slides/slide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print"/>
          <a:srcRect/>
          <a:stretch>
            <a:fillRect/>
          </a:stretch>
        </a:blipFill>
        <a:effectLst/>
      </p:bgPr>
    </p:bg>
    <p:spTree>
      <p:nvGrpSpPr>
        <p:cNvPr id="1" name=""/>
        <p:cNvGrpSpPr/>
        <p:nvPr/>
      </p:nvGrpSpPr>
      <p:grpSpPr>
        <a:xfrm>
          <a:off x="0" y="0"/>
          <a:ext cx="0" cy="0"/>
          <a:chOff x="0" y="0"/>
          <a:chExt cx="0" cy="0"/>
        </a:xfrm>
      </p:grpSpPr>
      <p:sp>
        <p:nvSpPr>
          <p:cNvPr id="4" name="TextBox 100"/>
          <p:cNvSpPr txBox="1">
            <a:spLocks noChangeArrowheads="1"/>
          </p:cNvSpPr>
          <p:nvPr/>
        </p:nvSpPr>
        <p:spPr bwMode="auto">
          <a:xfrm>
            <a:off x="113665" y="2883535"/>
            <a:ext cx="8910955"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6" tIns="45719" rIns="91436" bIns="45719" anchor="ctr">
            <a:spAutoFit/>
          </a:bodyPr>
          <a:lstStyle>
            <a:lvl1pPr defTabSz="1828800">
              <a:defRPr sz="3600">
                <a:solidFill>
                  <a:srgbClr val="000000"/>
                </a:solidFill>
                <a:latin typeface="Helvetica" panose="020B0604020202020204" pitchFamily="34" charset="0"/>
                <a:sym typeface="Helvetica" panose="020B0604020202020204" pitchFamily="34" charset="0"/>
              </a:defRPr>
            </a:lvl1pPr>
            <a:lvl2pPr defTabSz="1828800">
              <a:defRPr sz="3600">
                <a:solidFill>
                  <a:srgbClr val="000000"/>
                </a:solidFill>
                <a:latin typeface="Helvetica" panose="020B0604020202020204" pitchFamily="34" charset="0"/>
                <a:sym typeface="Helvetica" panose="020B0604020202020204" pitchFamily="34" charset="0"/>
              </a:defRPr>
            </a:lvl2pPr>
            <a:lvl3pPr defTabSz="1828800">
              <a:defRPr sz="3600">
                <a:solidFill>
                  <a:srgbClr val="000000"/>
                </a:solidFill>
                <a:latin typeface="Helvetica" panose="020B0604020202020204" pitchFamily="34" charset="0"/>
                <a:sym typeface="Helvetica" panose="020B0604020202020204" pitchFamily="34" charset="0"/>
              </a:defRPr>
            </a:lvl3pPr>
            <a:lvl4pPr defTabSz="1828800">
              <a:defRPr sz="3600">
                <a:solidFill>
                  <a:srgbClr val="000000"/>
                </a:solidFill>
                <a:latin typeface="Helvetica" panose="020B0604020202020204" pitchFamily="34" charset="0"/>
                <a:sym typeface="Helvetica" panose="020B0604020202020204" pitchFamily="34" charset="0"/>
              </a:defRPr>
            </a:lvl4pPr>
            <a:lvl5pPr defTabSz="1828800">
              <a:defRPr sz="3600">
                <a:solidFill>
                  <a:srgbClr val="000000"/>
                </a:solidFill>
                <a:latin typeface="Helvetica" panose="020B0604020202020204" pitchFamily="34" charset="0"/>
                <a:sym typeface="Helvetica" panose="020B060402020202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Helvetica" panose="020B0604020202020204" pitchFamily="34" charset="0"/>
                <a:sym typeface="Helvetica" panose="020B060402020202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Helvetica" panose="020B0604020202020204" pitchFamily="34" charset="0"/>
                <a:sym typeface="Helvetica" panose="020B060402020202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Helvetica" panose="020B0604020202020204" pitchFamily="34" charset="0"/>
                <a:sym typeface="Helvetica" panose="020B060402020202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Helvetica" panose="020B0604020202020204" pitchFamily="34" charset="0"/>
                <a:sym typeface="Helvetica" panose="020B0604020202020204" pitchFamily="34" charset="0"/>
              </a:defRPr>
            </a:lvl9pPr>
          </a:lstStyle>
          <a:p>
            <a:pPr lvl="0" algn="ctr">
              <a:defRPr/>
            </a:pPr>
            <a:r>
              <a:rPr lang="zh-CN" altLang="en-US" sz="2800" b="1" dirty="0">
                <a:solidFill>
                  <a:schemeClr val="tx1"/>
                </a:solidFill>
                <a:latin typeface="微软雅黑" panose="020B0503020204020204" charset="-122"/>
                <a:ea typeface="微软雅黑" panose="020B0503020204020204" charset="-122"/>
              </a:rPr>
              <a:t>一、</a:t>
            </a:r>
            <a:r>
              <a:rPr lang="zh-CN" altLang="en-US" sz="2800" b="1" dirty="0">
                <a:latin typeface="微软雅黑" panose="020B0503020204020204" charset="-122"/>
                <a:ea typeface="微软雅黑" panose="020B0503020204020204" charset="-122"/>
                <a:cs typeface="宋体" panose="02010600030101010101" pitchFamily="2" charset="-122"/>
                <a:sym typeface="+mn-ea"/>
              </a:rPr>
              <a:t>必要性</a:t>
            </a:r>
            <a:endParaRPr lang="zh-CN" altLang="en-US" sz="2800" b="1" dirty="0">
              <a:solidFill>
                <a:schemeClr val="tx1"/>
              </a:solidFill>
              <a:latin typeface="微软雅黑" panose="020B0503020204020204" charset="-122"/>
              <a:ea typeface="微软雅黑" panose="020B0503020204020204" charset="-122"/>
            </a:endParaRPr>
          </a:p>
        </p:txBody>
      </p:sp>
      <p:cxnSp>
        <p:nvCxnSpPr>
          <p:cNvPr id="5" name="直接箭头连接符 4"/>
          <p:cNvCxnSpPr/>
          <p:nvPr/>
        </p:nvCxnSpPr>
        <p:spPr>
          <a:xfrm flipV="1">
            <a:off x="539750" y="3573145"/>
            <a:ext cx="7848600" cy="38735"/>
          </a:xfrm>
          <a:prstGeom prst="straightConnector1">
            <a:avLst/>
          </a:prstGeom>
          <a:ln w="12700">
            <a:solidFill>
              <a:srgbClr val="C00000"/>
            </a:solidFill>
            <a:headEnd type="diamond"/>
            <a:tailEnd type="diamond"/>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wd">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par>
                          <p:cTn id="8" fill="hold">
                            <p:stCondLst>
                              <p:cond delay="1399"/>
                            </p:stCondLst>
                            <p:childTnLst>
                              <p:par>
                                <p:cTn id="9" presetID="16" presetClass="entr" presetSubtype="37"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outVertic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print"/>
          <a:srcRect/>
          <a:stretch>
            <a:fillRect/>
          </a:stretch>
        </a:blipFill>
        <a:effectLst/>
      </p:bgPr>
    </p:bg>
    <p:spTree>
      <p:nvGrpSpPr>
        <p:cNvPr id="1" name=""/>
        <p:cNvGrpSpPr/>
        <p:nvPr/>
      </p:nvGrpSpPr>
      <p:grpSpPr>
        <a:xfrm>
          <a:off x="0" y="0"/>
          <a:ext cx="0" cy="0"/>
          <a:chOff x="0" y="0"/>
          <a:chExt cx="0" cy="0"/>
        </a:xfrm>
      </p:grpSpPr>
      <p:sp>
        <p:nvSpPr>
          <p:cNvPr id="4" name="TextBox 100"/>
          <p:cNvSpPr txBox="1">
            <a:spLocks noChangeArrowheads="1"/>
          </p:cNvSpPr>
          <p:nvPr/>
        </p:nvSpPr>
        <p:spPr bwMode="auto">
          <a:xfrm>
            <a:off x="116840" y="1294130"/>
            <a:ext cx="8910955" cy="1197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6" tIns="45719" rIns="91436" bIns="45719" anchor="ctr">
            <a:spAutoFit/>
          </a:bodyPr>
          <a:lstStyle>
            <a:lvl1pPr defTabSz="1828800">
              <a:defRPr sz="3600">
                <a:solidFill>
                  <a:srgbClr val="000000"/>
                </a:solidFill>
                <a:latin typeface="Helvetica" panose="020B0604020202020204" pitchFamily="34" charset="0"/>
                <a:sym typeface="Helvetica" panose="020B0604020202020204" pitchFamily="34" charset="0"/>
              </a:defRPr>
            </a:lvl1pPr>
            <a:lvl2pPr defTabSz="1828800">
              <a:defRPr sz="3600">
                <a:solidFill>
                  <a:srgbClr val="000000"/>
                </a:solidFill>
                <a:latin typeface="Helvetica" panose="020B0604020202020204" pitchFamily="34" charset="0"/>
                <a:sym typeface="Helvetica" panose="020B0604020202020204" pitchFamily="34" charset="0"/>
              </a:defRPr>
            </a:lvl2pPr>
            <a:lvl3pPr defTabSz="1828800">
              <a:defRPr sz="3600">
                <a:solidFill>
                  <a:srgbClr val="000000"/>
                </a:solidFill>
                <a:latin typeface="Helvetica" panose="020B0604020202020204" pitchFamily="34" charset="0"/>
                <a:sym typeface="Helvetica" panose="020B0604020202020204" pitchFamily="34" charset="0"/>
              </a:defRPr>
            </a:lvl3pPr>
            <a:lvl4pPr defTabSz="1828800">
              <a:defRPr sz="3600">
                <a:solidFill>
                  <a:srgbClr val="000000"/>
                </a:solidFill>
                <a:latin typeface="Helvetica" panose="020B0604020202020204" pitchFamily="34" charset="0"/>
                <a:sym typeface="Helvetica" panose="020B0604020202020204" pitchFamily="34" charset="0"/>
              </a:defRPr>
            </a:lvl4pPr>
            <a:lvl5pPr defTabSz="1828800">
              <a:defRPr sz="3600">
                <a:solidFill>
                  <a:srgbClr val="000000"/>
                </a:solidFill>
                <a:latin typeface="Helvetica" panose="020B0604020202020204" pitchFamily="34" charset="0"/>
                <a:sym typeface="Helvetica" panose="020B060402020202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Helvetica" panose="020B0604020202020204" pitchFamily="34" charset="0"/>
                <a:sym typeface="Helvetica" panose="020B060402020202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Helvetica" panose="020B0604020202020204" pitchFamily="34" charset="0"/>
                <a:sym typeface="Helvetica" panose="020B060402020202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Helvetica" panose="020B0604020202020204" pitchFamily="34" charset="0"/>
                <a:sym typeface="Helvetica" panose="020B060402020202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Helvetica" panose="020B0604020202020204" pitchFamily="34" charset="0"/>
                <a:sym typeface="Helvetica" panose="020B0604020202020204" pitchFamily="34" charset="0"/>
              </a:defRPr>
            </a:lvl9pPr>
          </a:lstStyle>
          <a:p>
            <a:pPr lvl="0" indent="-1219200" algn="l" fontAlgn="auto">
              <a:lnSpc>
                <a:spcPct val="150000"/>
              </a:lnSpc>
              <a:defRPr/>
              <a:extLst>
                <a:ext uri="{35155182-B16C-46BC-9424-99874614C6A1}">
                  <wpsdc:indentchars xmlns:wpsdc="http://www.wps.cn/officeDocument/2017/drawingmlCustomData" val="-400" checksum="2299087336"/>
                </a:ext>
              </a:extLst>
            </a:pPr>
            <a:r>
              <a:rPr lang="zh-CN" altLang="en-US" sz="2400" dirty="0">
                <a:gradFill>
                  <a:gsLst>
                    <a:gs pos="0">
                      <a:srgbClr val="007BD3"/>
                    </a:gs>
                    <a:gs pos="100000">
                      <a:srgbClr val="034373"/>
                    </a:gs>
                  </a:gsLst>
                  <a:lin scaled="0"/>
                </a:gradFill>
                <a:effectLst>
                  <a:outerShdw blurRad="38100" dist="38100" dir="2700000" algn="tl">
                    <a:srgbClr val="000000">
                      <a:alpha val="43137"/>
                    </a:srgbClr>
                  </a:outerShdw>
                </a:effectLst>
                <a:latin typeface="微软雅黑" panose="020B0503020204020204" charset="-122"/>
                <a:ea typeface="微软雅黑" panose="020B0503020204020204" charset="-122"/>
              </a:rPr>
              <a:t>（一）是贯彻落实习近平总书记关于网络强国的重要思想、</a:t>
            </a:r>
            <a:br>
              <a:rPr lang="zh-CN" altLang="en-US" sz="2400" dirty="0">
                <a:gradFill>
                  <a:gsLst>
                    <a:gs pos="0">
                      <a:srgbClr val="007BD3"/>
                    </a:gs>
                    <a:gs pos="100000">
                      <a:srgbClr val="034373"/>
                    </a:gs>
                  </a:gsLst>
                  <a:lin scaled="0"/>
                </a:gradFill>
                <a:effectLst>
                  <a:outerShdw blurRad="38100" dist="38100" dir="2700000" algn="tl">
                    <a:srgbClr val="000000">
                      <a:alpha val="43137"/>
                    </a:srgbClr>
                  </a:outerShdw>
                </a:effectLst>
                <a:latin typeface="微软雅黑" panose="020B0503020204020204" charset="-122"/>
                <a:ea typeface="微软雅黑" panose="020B0503020204020204" charset="-122"/>
              </a:rPr>
            </a:br>
            <a:r>
              <a:rPr lang="zh-CN" altLang="en-US" sz="2400" dirty="0">
                <a:gradFill>
                  <a:gsLst>
                    <a:gs pos="0">
                      <a:srgbClr val="007BD3"/>
                    </a:gs>
                    <a:gs pos="100000">
                      <a:srgbClr val="034373"/>
                    </a:gs>
                  </a:gsLst>
                  <a:lin scaled="0"/>
                </a:gradFill>
                <a:effectLst>
                  <a:outerShdw blurRad="38100" dist="38100" dir="2700000" algn="tl">
                    <a:srgbClr val="000000">
                      <a:alpha val="43137"/>
                    </a:srgbClr>
                  </a:outerShdw>
                </a:effectLst>
                <a:latin typeface="微软雅黑" panose="020B0503020204020204" charset="-122"/>
                <a:ea typeface="微软雅黑" panose="020B0503020204020204" charset="-122"/>
              </a:rPr>
              <a:t> </a:t>
            </a:r>
            <a:r>
              <a:rPr lang="en-US" altLang="zh-CN" sz="2400" dirty="0">
                <a:gradFill>
                  <a:gsLst>
                    <a:gs pos="0">
                      <a:srgbClr val="007BD3"/>
                    </a:gs>
                    <a:gs pos="100000">
                      <a:srgbClr val="034373"/>
                    </a:gs>
                  </a:gsLst>
                  <a:lin scaled="0"/>
                </a:gradFill>
                <a:effectLst>
                  <a:outerShdw blurRad="38100" dist="38100" dir="2700000" algn="tl">
                    <a:srgbClr val="000000">
                      <a:alpha val="43137"/>
                    </a:srgbClr>
                  </a:outerShdw>
                </a:effectLst>
                <a:latin typeface="微软雅黑" panose="020B0503020204020204" charset="-122"/>
                <a:ea typeface="微软雅黑" panose="020B0503020204020204" charset="-122"/>
              </a:rPr>
              <a:t>         </a:t>
            </a:r>
            <a:r>
              <a:rPr lang="zh-CN" altLang="en-US" sz="2400" dirty="0">
                <a:gradFill>
                  <a:gsLst>
                    <a:gs pos="0">
                      <a:srgbClr val="007BD3"/>
                    </a:gs>
                    <a:gs pos="100000">
                      <a:srgbClr val="034373"/>
                    </a:gs>
                  </a:gsLst>
                  <a:lin scaled="0"/>
                </a:gradFill>
                <a:effectLst>
                  <a:outerShdw blurRad="38100" dist="38100" dir="2700000" algn="tl">
                    <a:srgbClr val="000000">
                      <a:alpha val="43137"/>
                    </a:srgbClr>
                  </a:outerShdw>
                </a:effectLst>
                <a:latin typeface="微软雅黑" panose="020B0503020204020204" charset="-122"/>
                <a:ea typeface="微软雅黑" panose="020B0503020204020204" charset="-122"/>
              </a:rPr>
              <a:t>维护国家网络安全的重要举措</a:t>
            </a:r>
            <a:endParaRPr lang="zh-CN" altLang="en-US" sz="2400" dirty="0">
              <a:gradFill>
                <a:gsLst>
                  <a:gs pos="0">
                    <a:srgbClr val="007BD3"/>
                  </a:gs>
                  <a:gs pos="100000">
                    <a:srgbClr val="034373"/>
                  </a:gs>
                </a:gsLst>
                <a:lin scaled="0"/>
              </a:gra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3" name="矩形 2"/>
          <p:cNvSpPr/>
          <p:nvPr/>
        </p:nvSpPr>
        <p:spPr>
          <a:xfrm>
            <a:off x="467360" y="2491740"/>
            <a:ext cx="6163945" cy="645160"/>
          </a:xfrm>
          <a:prstGeom prst="rect">
            <a:avLst/>
          </a:prstGeom>
        </p:spPr>
        <p:txBody>
          <a:bodyPr wrap="square">
            <a:spAutoFit/>
          </a:bodyPr>
          <a:lstStyle/>
          <a:p>
            <a:pPr indent="-1219200" algn="l" defTabSz="1828800">
              <a:lnSpc>
                <a:spcPct val="150000"/>
              </a:lnSpc>
              <a:buClrTx/>
              <a:buSzTx/>
              <a:buFontTx/>
              <a:defRPr/>
              <a:extLst>
                <a:ext uri="{35155182-B16C-46BC-9424-99874614C6A1}">
                  <wpsdc:indentchars xmlns:wpsdc="http://www.wps.cn/officeDocument/2017/drawingmlCustomData" val="-400" checksum="2299087336"/>
                </a:ext>
              </a:extLst>
            </a:pPr>
            <a:r>
              <a:rPr lang="zh-CN" altLang="en-US" sz="2400" b="1" dirty="0">
                <a:solidFill>
                  <a:schemeClr val="tx1"/>
                </a:solidFill>
                <a:effectLst>
                  <a:outerShdw blurRad="38100" dist="38100" dir="2700000" algn="tl">
                    <a:srgbClr val="000000">
                      <a:alpha val="43137"/>
                    </a:srgbClr>
                  </a:outerShdw>
                </a:effectLst>
                <a:latin typeface="楷体" panose="02010609060101010101" charset="-122"/>
                <a:ea typeface="楷体" panose="02010609060101010101" charset="-122"/>
                <a:cs typeface="楷体" panose="02010609060101010101" charset="-122"/>
              </a:rPr>
              <a:t>1.习近平总书记关于网络强国的重要思想</a:t>
            </a:r>
            <a:endParaRPr lang="zh-CN" altLang="en-US" sz="2400" b="1" dirty="0">
              <a:solidFill>
                <a:schemeClr val="tx1"/>
              </a:solidFill>
              <a:effectLst>
                <a:outerShdw blurRad="38100" dist="38100" dir="2700000" algn="tl">
                  <a:srgbClr val="000000">
                    <a:alpha val="43137"/>
                  </a:srgbClr>
                </a:outerShdw>
              </a:effectLst>
              <a:latin typeface="楷体" panose="02010609060101010101" charset="-122"/>
              <a:ea typeface="楷体" panose="02010609060101010101" charset="-122"/>
              <a:cs typeface="楷体" panose="02010609060101010101" charset="-122"/>
            </a:endParaRPr>
          </a:p>
        </p:txBody>
      </p:sp>
      <p:sp>
        <p:nvSpPr>
          <p:cNvPr id="100" name="文本框 99"/>
          <p:cNvSpPr txBox="1"/>
          <p:nvPr/>
        </p:nvSpPr>
        <p:spPr>
          <a:xfrm>
            <a:off x="828675" y="3213100"/>
            <a:ext cx="7585075" cy="583565"/>
          </a:xfrm>
          <a:prstGeom prst="rect">
            <a:avLst/>
          </a:prstGeom>
          <a:noFill/>
          <a:ln w="9525">
            <a:noFill/>
          </a:ln>
        </p:spPr>
        <p:txBody>
          <a:bodyPr wrap="square">
            <a:spAutoFit/>
          </a:bodyPr>
          <a:lstStyle/>
          <a:p>
            <a:pPr indent="0"/>
            <a:r>
              <a:rPr lang="zh-CN" sz="1600" b="0" dirty="0">
                <a:latin typeface="楷体" panose="02010609060101010101" charset="-122"/>
                <a:ea typeface="楷体" panose="02010609060101010101" charset="-122"/>
                <a:cs typeface="楷体" panose="02010609060101010101" charset="-122"/>
              </a:rPr>
              <a:t>要</a:t>
            </a:r>
            <a:r>
              <a:rPr lang="en-US" altLang="zh-CN" sz="1600" b="0" dirty="0">
                <a:latin typeface="楷体" panose="02010609060101010101" charset="-122"/>
                <a:ea typeface="楷体" panose="02010609060101010101" charset="-122"/>
                <a:cs typeface="楷体" panose="02010609060101010101" charset="-122"/>
              </a:rPr>
              <a:t>“</a:t>
            </a:r>
            <a:r>
              <a:rPr lang="zh-CN" sz="1600" b="0" dirty="0">
                <a:latin typeface="楷体" panose="02010609060101010101" charset="-122"/>
                <a:ea typeface="楷体" panose="02010609060101010101" charset="-122"/>
                <a:cs typeface="楷体" panose="02010609060101010101" charset="-122"/>
              </a:rPr>
              <a:t>不断提高对互联网规律的把握能力、对网络舆论的引导能力、对信息化发展的驾驭能力、</a:t>
            </a:r>
            <a:r>
              <a:rPr lang="zh-CN" sz="1600" b="1" dirty="0">
                <a:solidFill>
                  <a:srgbClr val="FF0000"/>
                </a:solidFill>
                <a:latin typeface="微软雅黑" panose="020B0503020204020204" charset="-122"/>
                <a:ea typeface="微软雅黑" panose="020B0503020204020204" charset="-122"/>
              </a:rPr>
              <a:t>对网络安全的保障能力</a:t>
            </a:r>
            <a:r>
              <a:rPr lang="zh-CN" sz="1600" b="0" dirty="0">
                <a:latin typeface="楷体" panose="02010609060101010101" charset="-122"/>
                <a:ea typeface="楷体" panose="02010609060101010101" charset="-122"/>
                <a:cs typeface="楷体" panose="02010609060101010101" charset="-122"/>
              </a:rPr>
              <a:t>，把网络强国建设不断推向前进”</a:t>
            </a:r>
            <a:endParaRPr lang="zh-CN" sz="1600" b="0" dirty="0">
              <a:latin typeface="楷体" panose="02010609060101010101" charset="-122"/>
              <a:ea typeface="楷体" panose="02010609060101010101" charset="-122"/>
              <a:cs typeface="楷体" panose="02010609060101010101" charset="-122"/>
            </a:endParaRPr>
          </a:p>
        </p:txBody>
      </p:sp>
      <p:sp>
        <p:nvSpPr>
          <p:cNvPr id="2" name="文本框 1"/>
          <p:cNvSpPr txBox="1"/>
          <p:nvPr/>
        </p:nvSpPr>
        <p:spPr>
          <a:xfrm>
            <a:off x="4246530" y="3729355"/>
            <a:ext cx="4547870" cy="275590"/>
          </a:xfrm>
          <a:prstGeom prst="rect">
            <a:avLst/>
          </a:prstGeom>
          <a:noFill/>
          <a:ln w="9525">
            <a:noFill/>
          </a:ln>
        </p:spPr>
        <p:txBody>
          <a:bodyPr wrap="square">
            <a:spAutoFit/>
          </a:bodyPr>
          <a:lstStyle/>
          <a:p>
            <a:pPr indent="0" fontAlgn="auto"/>
            <a:r>
              <a:rPr lang="zh-CN" sz="1200" b="0">
                <a:solidFill>
                  <a:srgbClr val="262626"/>
                </a:solidFill>
                <a:ea typeface="楷体" panose="02010609060101010101" charset="-122"/>
              </a:rPr>
              <a:t>2016年10月9日在十八届中央政治局第三十六次集体学习时的讲话</a:t>
            </a:r>
            <a:endParaRPr lang="zh-CN" altLang="en-US" sz="1200" b="0">
              <a:solidFill>
                <a:srgbClr val="262626"/>
              </a:solidFill>
              <a:ea typeface="楷体" panose="02010609060101010101" charset="-122"/>
            </a:endParaRPr>
          </a:p>
        </p:txBody>
      </p:sp>
      <p:sp>
        <p:nvSpPr>
          <p:cNvPr id="6" name="文本框 5"/>
          <p:cNvSpPr txBox="1"/>
          <p:nvPr/>
        </p:nvSpPr>
        <p:spPr>
          <a:xfrm>
            <a:off x="828675" y="4293235"/>
            <a:ext cx="7439660" cy="583565"/>
          </a:xfrm>
          <a:prstGeom prst="rect">
            <a:avLst/>
          </a:prstGeom>
          <a:noFill/>
          <a:ln w="9525">
            <a:noFill/>
          </a:ln>
        </p:spPr>
        <p:txBody>
          <a:bodyPr wrap="square">
            <a:spAutoFit/>
          </a:bodyPr>
          <a:lstStyle/>
          <a:p>
            <a:pPr>
              <a:buClrTx/>
              <a:buSzTx/>
              <a:buFontTx/>
            </a:pPr>
            <a:r>
              <a:rPr lang="zh-CN" sz="1600" b="0">
                <a:latin typeface="楷体" panose="02010609060101010101" charset="-122"/>
                <a:ea typeface="楷体" panose="02010609060101010101" charset="-122"/>
                <a:cs typeface="楷体" panose="02010609060101010101" charset="-122"/>
              </a:rPr>
              <a:t>维护网络安全，首先要知道风险在哪里，是什么样的风险，什么时候发生风险。感知网络安全态势是最基本最基础的工作。</a:t>
            </a:r>
            <a:endParaRPr lang="zh-CN" sz="1600">
              <a:latin typeface="楷体" panose="02010609060101010101" charset="-122"/>
              <a:ea typeface="楷体" panose="02010609060101010101" charset="-122"/>
              <a:cs typeface="楷体" panose="02010609060101010101" charset="-122"/>
            </a:endParaRPr>
          </a:p>
        </p:txBody>
      </p:sp>
      <p:sp>
        <p:nvSpPr>
          <p:cNvPr id="7" name="文本框 6"/>
          <p:cNvSpPr txBox="1"/>
          <p:nvPr/>
        </p:nvSpPr>
        <p:spPr>
          <a:xfrm>
            <a:off x="4248000" y="4806315"/>
            <a:ext cx="4178935" cy="275590"/>
          </a:xfrm>
          <a:prstGeom prst="rect">
            <a:avLst/>
          </a:prstGeom>
          <a:noFill/>
          <a:ln w="9525">
            <a:noFill/>
          </a:ln>
        </p:spPr>
        <p:txBody>
          <a:bodyPr wrap="square">
            <a:spAutoFit/>
          </a:bodyPr>
          <a:lstStyle/>
          <a:p>
            <a:pPr>
              <a:buClrTx/>
              <a:buSzTx/>
              <a:buFontTx/>
            </a:pPr>
            <a:r>
              <a:rPr lang="zh-CN" sz="1200" b="0">
                <a:solidFill>
                  <a:srgbClr val="262626"/>
                </a:solidFill>
                <a:ea typeface="楷体" panose="02010609060101010101" charset="-122"/>
              </a:rPr>
              <a:t>2016年4月19日在网络安全和信息化工作座谈会上的讲话</a:t>
            </a:r>
            <a:endParaRPr lang="zh-CN" sz="1200">
              <a:solidFill>
                <a:srgbClr val="262626"/>
              </a:solidFill>
              <a:ea typeface="楷体" panose="02010609060101010101" charset="-122"/>
            </a:endParaRPr>
          </a:p>
        </p:txBody>
      </p:sp>
      <p:sp>
        <p:nvSpPr>
          <p:cNvPr id="8" name="文本框 7"/>
          <p:cNvSpPr txBox="1"/>
          <p:nvPr/>
        </p:nvSpPr>
        <p:spPr>
          <a:xfrm>
            <a:off x="828040" y="5229225"/>
            <a:ext cx="7546340" cy="829945"/>
          </a:xfrm>
          <a:prstGeom prst="rect">
            <a:avLst/>
          </a:prstGeom>
          <a:noFill/>
          <a:ln w="9525">
            <a:noFill/>
          </a:ln>
        </p:spPr>
        <p:txBody>
          <a:bodyPr wrap="square">
            <a:spAutoFit/>
          </a:bodyPr>
          <a:lstStyle/>
          <a:p>
            <a:pPr>
              <a:buClrTx/>
              <a:buSzTx/>
              <a:buFontTx/>
            </a:pPr>
            <a:r>
              <a:rPr lang="zh-CN" sz="1600" b="0">
                <a:latin typeface="楷体" panose="02010609060101010101" charset="-122"/>
                <a:ea typeface="楷体" panose="02010609060101010101" charset="-122"/>
                <a:cs typeface="楷体" panose="02010609060101010101" charset="-122"/>
              </a:rPr>
              <a:t>要加强</a:t>
            </a:r>
            <a:r>
              <a:rPr lang="zh-CN" sz="1600" b="1">
                <a:solidFill>
                  <a:srgbClr val="FF0000"/>
                </a:solidFill>
                <a:latin typeface="微软雅黑" panose="020B0503020204020204" charset="-122"/>
                <a:ea typeface="微软雅黑" panose="020B0503020204020204" charset="-122"/>
              </a:rPr>
              <a:t>网络安全信息</a:t>
            </a:r>
            <a:r>
              <a:rPr lang="zh-CN" sz="1600" b="0">
                <a:latin typeface="楷体" panose="02010609060101010101" charset="-122"/>
                <a:ea typeface="楷体" panose="02010609060101010101" charset="-122"/>
                <a:cs typeface="楷体" panose="02010609060101010101" charset="-122"/>
              </a:rPr>
              <a:t>统筹机制、手段、平台建设，把政府和企业、国内和国外的安全威胁、风险情况和事件信息汇集起来，综合分析、系统研判，既掌握网络空间当前状态，又分析下一步动态，为科学决策指挥提供依据。</a:t>
            </a:r>
            <a:endParaRPr lang="zh-CN" sz="1600">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4248000" y="6021070"/>
            <a:ext cx="4234180" cy="275590"/>
          </a:xfrm>
          <a:prstGeom prst="rect">
            <a:avLst/>
          </a:prstGeom>
          <a:noFill/>
          <a:ln w="9525">
            <a:noFill/>
          </a:ln>
        </p:spPr>
        <p:txBody>
          <a:bodyPr wrap="square">
            <a:spAutoFit/>
          </a:bodyPr>
          <a:lstStyle/>
          <a:p>
            <a:pPr algn="l">
              <a:buClrTx/>
              <a:buSzTx/>
              <a:buFontTx/>
            </a:pPr>
            <a:r>
              <a:rPr lang="zh-CN" sz="1200" b="0">
                <a:solidFill>
                  <a:srgbClr val="262626"/>
                </a:solidFill>
                <a:ea typeface="楷体" panose="02010609060101010101" charset="-122"/>
              </a:rPr>
              <a:t>2018年4月20日在全国网络安全和信息化工作会议上的讲话</a:t>
            </a:r>
            <a:endParaRPr lang="zh-CN" sz="1200">
              <a:solidFill>
                <a:srgbClr val="262626"/>
              </a:solidFill>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wd">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par>
                          <p:cTn id="8" fill="hold">
                            <p:stCondLst>
                              <p:cond delay="5800"/>
                            </p:stCondLst>
                            <p:childTnLst>
                              <p:par>
                                <p:cTn id="9" presetID="10" presetClass="entr" presetSubtype="0" fill="hold" grpId="0" nodeType="afterEffect">
                                  <p:stCondLst>
                                    <p:cond delay="0"/>
                                  </p:stCondLst>
                                  <p:iterate type="wd">
                                    <p:tmPct val="10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00"/>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2"/>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100" grpId="0"/>
      <p:bldP spid="100" grpId="1"/>
      <p:bldP spid="2" grpId="0"/>
      <p:bldP spid="2" grpId="1"/>
      <p:bldP spid="6" grpId="0"/>
      <p:bldP spid="6" grpId="1"/>
      <p:bldP spid="7" grpId="0"/>
      <p:bldP spid="7" grpId="1"/>
      <p:bldP spid="8" grpId="0"/>
      <p:bldP spid="8" grpId="1"/>
      <p:bldP spid="9" grpId="0"/>
      <p:bldP spid="9" grpId="1"/>
    </p:bldLst>
  </p:timing>
</p:sld>
</file>

<file path=ppt/slides/slide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print"/>
          <a:srcRect/>
          <a:stretch>
            <a:fillRect/>
          </a:stretch>
        </a:blipFill>
        <a:effectLst/>
      </p:bgPr>
    </p:bg>
    <p:spTree>
      <p:nvGrpSpPr>
        <p:cNvPr id="1" name=""/>
        <p:cNvGrpSpPr/>
        <p:nvPr/>
      </p:nvGrpSpPr>
      <p:grpSpPr>
        <a:xfrm>
          <a:off x="0" y="0"/>
          <a:ext cx="0" cy="0"/>
          <a:chOff x="0" y="0"/>
          <a:chExt cx="0" cy="0"/>
        </a:xfrm>
      </p:grpSpPr>
      <p:sp>
        <p:nvSpPr>
          <p:cNvPr id="4" name="TextBox 100"/>
          <p:cNvSpPr txBox="1">
            <a:spLocks noChangeArrowheads="1"/>
          </p:cNvSpPr>
          <p:nvPr/>
        </p:nvSpPr>
        <p:spPr bwMode="auto">
          <a:xfrm>
            <a:off x="116840" y="1294130"/>
            <a:ext cx="8910955" cy="1197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6" tIns="45719" rIns="91436" bIns="45719" anchor="ctr">
            <a:spAutoFit/>
          </a:bodyPr>
          <a:lstStyle>
            <a:lvl1pPr defTabSz="1828800">
              <a:defRPr sz="3600">
                <a:solidFill>
                  <a:srgbClr val="000000"/>
                </a:solidFill>
                <a:latin typeface="Helvetica" panose="020B0604020202020204" pitchFamily="34" charset="0"/>
                <a:sym typeface="Helvetica" panose="020B0604020202020204" pitchFamily="34" charset="0"/>
              </a:defRPr>
            </a:lvl1pPr>
            <a:lvl2pPr defTabSz="1828800">
              <a:defRPr sz="3600">
                <a:solidFill>
                  <a:srgbClr val="000000"/>
                </a:solidFill>
                <a:latin typeface="Helvetica" panose="020B0604020202020204" pitchFamily="34" charset="0"/>
                <a:sym typeface="Helvetica" panose="020B0604020202020204" pitchFamily="34" charset="0"/>
              </a:defRPr>
            </a:lvl2pPr>
            <a:lvl3pPr defTabSz="1828800">
              <a:defRPr sz="3600">
                <a:solidFill>
                  <a:srgbClr val="000000"/>
                </a:solidFill>
                <a:latin typeface="Helvetica" panose="020B0604020202020204" pitchFamily="34" charset="0"/>
                <a:sym typeface="Helvetica" panose="020B0604020202020204" pitchFamily="34" charset="0"/>
              </a:defRPr>
            </a:lvl3pPr>
            <a:lvl4pPr defTabSz="1828800">
              <a:defRPr sz="3600">
                <a:solidFill>
                  <a:srgbClr val="000000"/>
                </a:solidFill>
                <a:latin typeface="Helvetica" panose="020B0604020202020204" pitchFamily="34" charset="0"/>
                <a:sym typeface="Helvetica" panose="020B0604020202020204" pitchFamily="34" charset="0"/>
              </a:defRPr>
            </a:lvl4pPr>
            <a:lvl5pPr defTabSz="1828800">
              <a:defRPr sz="3600">
                <a:solidFill>
                  <a:srgbClr val="000000"/>
                </a:solidFill>
                <a:latin typeface="Helvetica" panose="020B0604020202020204" pitchFamily="34" charset="0"/>
                <a:sym typeface="Helvetica" panose="020B060402020202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Helvetica" panose="020B0604020202020204" pitchFamily="34" charset="0"/>
                <a:sym typeface="Helvetica" panose="020B060402020202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Helvetica" panose="020B0604020202020204" pitchFamily="34" charset="0"/>
                <a:sym typeface="Helvetica" panose="020B060402020202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Helvetica" panose="020B0604020202020204" pitchFamily="34" charset="0"/>
                <a:sym typeface="Helvetica" panose="020B060402020202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Helvetica" panose="020B0604020202020204" pitchFamily="34" charset="0"/>
                <a:sym typeface="Helvetica" panose="020B0604020202020204" pitchFamily="34" charset="0"/>
              </a:defRPr>
            </a:lvl9pPr>
          </a:lstStyle>
          <a:p>
            <a:pPr lvl="0" indent="-1219200" algn="l" fontAlgn="auto">
              <a:lnSpc>
                <a:spcPct val="150000"/>
              </a:lnSpc>
              <a:defRPr/>
              <a:extLst>
                <a:ext uri="{35155182-B16C-46BC-9424-99874614C6A1}">
                  <wpsdc:indentchars xmlns:wpsdc="http://www.wps.cn/officeDocument/2017/drawingmlCustomData" val="-400" checksum="2299087336"/>
                </a:ext>
              </a:extLst>
            </a:pPr>
            <a:r>
              <a:rPr lang="zh-CN" altLang="en-US" sz="2400" dirty="0">
                <a:gradFill>
                  <a:gsLst>
                    <a:gs pos="0">
                      <a:srgbClr val="007BD3"/>
                    </a:gs>
                    <a:gs pos="100000">
                      <a:srgbClr val="034373"/>
                    </a:gs>
                  </a:gsLst>
                  <a:lin scaled="0"/>
                </a:gradFill>
                <a:effectLst>
                  <a:outerShdw blurRad="38100" dist="38100" dir="2700000" algn="tl">
                    <a:srgbClr val="000000">
                      <a:alpha val="43137"/>
                    </a:srgbClr>
                  </a:outerShdw>
                </a:effectLst>
                <a:latin typeface="微软雅黑" panose="020B0503020204020204" charset="-122"/>
                <a:ea typeface="微软雅黑" panose="020B0503020204020204" charset="-122"/>
              </a:rPr>
              <a:t>（一）是贯彻落实习近平总书记关于网络强国的重要思想、</a:t>
            </a:r>
            <a:br>
              <a:rPr lang="zh-CN" altLang="en-US" sz="2400" dirty="0">
                <a:gradFill>
                  <a:gsLst>
                    <a:gs pos="0">
                      <a:srgbClr val="007BD3"/>
                    </a:gs>
                    <a:gs pos="100000">
                      <a:srgbClr val="034373"/>
                    </a:gs>
                  </a:gsLst>
                  <a:lin scaled="0"/>
                </a:gradFill>
                <a:effectLst>
                  <a:outerShdw blurRad="38100" dist="38100" dir="2700000" algn="tl">
                    <a:srgbClr val="000000">
                      <a:alpha val="43137"/>
                    </a:srgbClr>
                  </a:outerShdw>
                </a:effectLst>
                <a:latin typeface="微软雅黑" panose="020B0503020204020204" charset="-122"/>
                <a:ea typeface="微软雅黑" panose="020B0503020204020204" charset="-122"/>
              </a:rPr>
            </a:br>
            <a:r>
              <a:rPr lang="zh-CN" altLang="en-US" sz="2400" dirty="0">
                <a:gradFill>
                  <a:gsLst>
                    <a:gs pos="0">
                      <a:srgbClr val="007BD3"/>
                    </a:gs>
                    <a:gs pos="100000">
                      <a:srgbClr val="034373"/>
                    </a:gs>
                  </a:gsLst>
                  <a:lin scaled="0"/>
                </a:gradFill>
                <a:effectLst>
                  <a:outerShdw blurRad="38100" dist="38100" dir="2700000" algn="tl">
                    <a:srgbClr val="000000">
                      <a:alpha val="43137"/>
                    </a:srgbClr>
                  </a:outerShdw>
                </a:effectLst>
                <a:latin typeface="微软雅黑" panose="020B0503020204020204" charset="-122"/>
                <a:ea typeface="微软雅黑" panose="020B0503020204020204" charset="-122"/>
              </a:rPr>
              <a:t> </a:t>
            </a:r>
            <a:r>
              <a:rPr lang="en-US" altLang="zh-CN" sz="2400" dirty="0">
                <a:gradFill>
                  <a:gsLst>
                    <a:gs pos="0">
                      <a:srgbClr val="007BD3"/>
                    </a:gs>
                    <a:gs pos="100000">
                      <a:srgbClr val="034373"/>
                    </a:gs>
                  </a:gsLst>
                  <a:lin scaled="0"/>
                </a:gradFill>
                <a:effectLst>
                  <a:outerShdw blurRad="38100" dist="38100" dir="2700000" algn="tl">
                    <a:srgbClr val="000000">
                      <a:alpha val="43137"/>
                    </a:srgbClr>
                  </a:outerShdw>
                </a:effectLst>
                <a:latin typeface="微软雅黑" panose="020B0503020204020204" charset="-122"/>
                <a:ea typeface="微软雅黑" panose="020B0503020204020204" charset="-122"/>
              </a:rPr>
              <a:t>         </a:t>
            </a:r>
            <a:r>
              <a:rPr lang="zh-CN" altLang="en-US" sz="2400" dirty="0">
                <a:gradFill>
                  <a:gsLst>
                    <a:gs pos="0">
                      <a:srgbClr val="007BD3"/>
                    </a:gs>
                    <a:gs pos="100000">
                      <a:srgbClr val="034373"/>
                    </a:gs>
                  </a:gsLst>
                  <a:lin scaled="0"/>
                </a:gradFill>
                <a:effectLst>
                  <a:outerShdw blurRad="38100" dist="38100" dir="2700000" algn="tl">
                    <a:srgbClr val="000000">
                      <a:alpha val="43137"/>
                    </a:srgbClr>
                  </a:outerShdw>
                </a:effectLst>
                <a:latin typeface="微软雅黑" panose="020B0503020204020204" charset="-122"/>
                <a:ea typeface="微软雅黑" panose="020B0503020204020204" charset="-122"/>
              </a:rPr>
              <a:t>维护国家网络安全的重要举措</a:t>
            </a:r>
            <a:endParaRPr lang="zh-CN" altLang="en-US" sz="2400" dirty="0">
              <a:gradFill>
                <a:gsLst>
                  <a:gs pos="0">
                    <a:srgbClr val="007BD3"/>
                  </a:gs>
                  <a:gs pos="100000">
                    <a:srgbClr val="034373"/>
                  </a:gs>
                </a:gsLst>
                <a:lin scaled="0"/>
              </a:gra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3" name="矩形 2"/>
          <p:cNvSpPr/>
          <p:nvPr/>
        </p:nvSpPr>
        <p:spPr>
          <a:xfrm>
            <a:off x="467360" y="2491740"/>
            <a:ext cx="6163945" cy="645160"/>
          </a:xfrm>
          <a:prstGeom prst="rect">
            <a:avLst/>
          </a:prstGeom>
        </p:spPr>
        <p:txBody>
          <a:bodyPr wrap="square">
            <a:spAutoFit/>
          </a:bodyPr>
          <a:lstStyle/>
          <a:p>
            <a:pPr indent="-1219200" algn="l" defTabSz="1828800">
              <a:lnSpc>
                <a:spcPct val="150000"/>
              </a:lnSpc>
              <a:buClrTx/>
              <a:buSzTx/>
              <a:buFontTx/>
              <a:defRPr/>
              <a:extLst>
                <a:ext uri="{35155182-B16C-46BC-9424-99874614C6A1}">
                  <wpsdc:indentchars xmlns:wpsdc="http://www.wps.cn/officeDocument/2017/drawingmlCustomData" val="-400" checksum="2299087336"/>
                </a:ext>
              </a:extLst>
            </a:pPr>
            <a:r>
              <a:rPr lang="en-US" altLang="zh-CN" sz="2400" b="1" dirty="0">
                <a:solidFill>
                  <a:schemeClr val="tx1"/>
                </a:solidFill>
                <a:effectLst>
                  <a:outerShdw blurRad="38100" dist="38100" dir="2700000" algn="tl">
                    <a:srgbClr val="000000">
                      <a:alpha val="43137"/>
                    </a:srgbClr>
                  </a:outerShdw>
                </a:effectLst>
                <a:latin typeface="楷体" panose="02010609060101010101" charset="-122"/>
                <a:ea typeface="楷体" panose="02010609060101010101" charset="-122"/>
                <a:cs typeface="楷体" panose="02010609060101010101" charset="-122"/>
              </a:rPr>
              <a:t>2</a:t>
            </a:r>
            <a:r>
              <a:rPr lang="zh-CN" altLang="en-US" sz="2400" b="1" dirty="0">
                <a:solidFill>
                  <a:schemeClr val="tx1"/>
                </a:solidFill>
                <a:effectLst>
                  <a:outerShdw blurRad="38100" dist="38100" dir="2700000" algn="tl">
                    <a:srgbClr val="000000">
                      <a:alpha val="43137"/>
                    </a:srgbClr>
                  </a:outerShdw>
                </a:effectLst>
                <a:latin typeface="楷体" panose="02010609060101010101" charset="-122"/>
                <a:ea typeface="楷体" panose="02010609060101010101" charset="-122"/>
                <a:cs typeface="楷体" panose="02010609060101010101" charset="-122"/>
              </a:rPr>
              <a:t>.国家网络安全法律体系</a:t>
            </a:r>
            <a:endParaRPr lang="zh-CN" altLang="en-US" sz="2400" b="1" dirty="0">
              <a:solidFill>
                <a:schemeClr val="tx1"/>
              </a:solidFill>
              <a:effectLst>
                <a:outerShdw blurRad="38100" dist="38100" dir="2700000" algn="tl">
                  <a:srgbClr val="000000">
                    <a:alpha val="43137"/>
                  </a:srgbClr>
                </a:outerShdw>
              </a:effectLst>
              <a:latin typeface="楷体" panose="02010609060101010101" charset="-122"/>
              <a:ea typeface="楷体" panose="02010609060101010101" charset="-122"/>
              <a:cs typeface="楷体" panose="02010609060101010101" charset="-122"/>
            </a:endParaRPr>
          </a:p>
        </p:txBody>
      </p:sp>
      <p:sp>
        <p:nvSpPr>
          <p:cNvPr id="5" name="矩形 4"/>
          <p:cNvSpPr/>
          <p:nvPr/>
        </p:nvSpPr>
        <p:spPr>
          <a:xfrm>
            <a:off x="455295" y="3797935"/>
            <a:ext cx="1873250" cy="2576830"/>
          </a:xfrm>
          <a:prstGeom prst="rect">
            <a:avLst/>
          </a:prstGeom>
          <a:noFill/>
          <a:ln>
            <a:solidFill>
              <a:schemeClr val="accent1">
                <a:lumMod val="75000"/>
              </a:schemeClr>
            </a:solidFill>
          </a:ln>
          <a:extLst>
            <a:ext uri="{909E8E84-426E-40DD-AFC4-6F175D3DCCD1}">
              <a14:hiddenFill xmlns:a14="http://schemas.microsoft.com/office/drawing/2010/main">
                <a:solidFill>
                  <a:srgbClr val="E1F7F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a:r>
              <a:rPr lang="zh-CN">
                <a:solidFill>
                  <a:schemeClr val="tx1"/>
                </a:solidFill>
                <a:latin typeface="楷体" panose="02010609060101010101" charset="-122"/>
                <a:ea typeface="楷体" panose="02010609060101010101" charset="-122"/>
                <a:cs typeface="楷体" panose="02010609060101010101" charset="-122"/>
                <a:sym typeface="+mn-ea"/>
              </a:rPr>
              <a:t>国家建设网络与信息安全保障体系，提升网络与信息安全保护能力前进</a:t>
            </a:r>
            <a:endParaRPr lang="zh-CN" altLang="en-US">
              <a:solidFill>
                <a:schemeClr val="tx1"/>
              </a:solidFill>
              <a:latin typeface="楷体" panose="02010609060101010101" charset="-122"/>
              <a:ea typeface="楷体" panose="02010609060101010101" charset="-122"/>
              <a:cs typeface="楷体" panose="02010609060101010101" charset="-122"/>
              <a:sym typeface="+mn-ea"/>
            </a:endParaRPr>
          </a:p>
        </p:txBody>
      </p:sp>
      <p:sp>
        <p:nvSpPr>
          <p:cNvPr id="10" name="矩形 9"/>
          <p:cNvSpPr/>
          <p:nvPr/>
        </p:nvSpPr>
        <p:spPr>
          <a:xfrm>
            <a:off x="6502400" y="3797935"/>
            <a:ext cx="1873250" cy="2576830"/>
          </a:xfrm>
          <a:prstGeom prst="rect">
            <a:avLst/>
          </a:prstGeom>
          <a:noFill/>
          <a:ln>
            <a:solidFill>
              <a:schemeClr val="accent1">
                <a:lumMod val="75000"/>
              </a:schemeClr>
            </a:solidFill>
          </a:ln>
          <a:extLst>
            <a:ext uri="{909E8E84-426E-40DD-AFC4-6F175D3DCCD1}">
              <a14:hiddenFill xmlns:a14="http://schemas.microsoft.com/office/drawing/2010/main">
                <a:solidFill>
                  <a:srgbClr val="E1F7F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t" anchorCtr="0" forceAA="0" compatLnSpc="1">
            <a:noAutofit/>
          </a:bodyPr>
          <a:lstStyle/>
          <a:p>
            <a:pPr lvl="0" algn="l">
              <a:buClrTx/>
              <a:buSzTx/>
              <a:buFontTx/>
            </a:pPr>
            <a:r>
              <a:rPr lang="zh-CN" sz="1400">
                <a:solidFill>
                  <a:schemeClr val="tx1"/>
                </a:solidFill>
                <a:latin typeface="楷体" panose="02010609060101010101" charset="-122"/>
                <a:ea typeface="楷体" panose="02010609060101010101" charset="-122"/>
                <a:cs typeface="楷体" panose="02010609060101010101" charset="-122"/>
                <a:sym typeface="+mn-ea"/>
              </a:rPr>
              <a:t>国家网信部门统筹协调有关部门建立网络安全信息共享机制，及时汇总、研判、共享、发布网络安全威胁、漏洞、事件等信息，促进有关部门、保护工作部门、运营者以及网络安全服务机构等之间的网络安全信息共享。</a:t>
            </a:r>
            <a:endParaRPr lang="zh-CN" sz="1400">
              <a:solidFill>
                <a:schemeClr val="tx1"/>
              </a:solidFill>
              <a:latin typeface="楷体" panose="02010609060101010101" charset="-122"/>
              <a:ea typeface="楷体" panose="02010609060101010101" charset="-122"/>
              <a:cs typeface="楷体" panose="02010609060101010101" charset="-122"/>
              <a:sym typeface="+mn-ea"/>
            </a:endParaRPr>
          </a:p>
        </p:txBody>
      </p:sp>
      <p:sp>
        <p:nvSpPr>
          <p:cNvPr id="11" name="矩形 10"/>
          <p:cNvSpPr/>
          <p:nvPr/>
        </p:nvSpPr>
        <p:spPr>
          <a:xfrm>
            <a:off x="4486910" y="3797935"/>
            <a:ext cx="1873250" cy="2576830"/>
          </a:xfrm>
          <a:prstGeom prst="rect">
            <a:avLst/>
          </a:prstGeom>
          <a:noFill/>
          <a:ln>
            <a:solidFill>
              <a:schemeClr val="accent1">
                <a:lumMod val="75000"/>
              </a:schemeClr>
            </a:solidFill>
          </a:ln>
          <a:extLst>
            <a:ext uri="{909E8E84-426E-40DD-AFC4-6F175D3DCCD1}">
              <a14:hiddenFill xmlns:a14="http://schemas.microsoft.com/office/drawing/2010/main">
                <a:solidFill>
                  <a:srgbClr val="E1F7F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t" anchorCtr="0" forceAA="0" compatLnSpc="1">
            <a:noAutofit/>
          </a:bodyPr>
          <a:lstStyle/>
          <a:p>
            <a:pPr lvl="0" algn="l">
              <a:buClrTx/>
              <a:buSzTx/>
              <a:buFontTx/>
            </a:pPr>
            <a:r>
              <a:rPr lang="zh-CN" sz="1400">
                <a:solidFill>
                  <a:schemeClr val="tx1"/>
                </a:solidFill>
                <a:latin typeface="楷体" panose="02010609060101010101" charset="-122"/>
                <a:ea typeface="楷体" panose="02010609060101010101" charset="-122"/>
                <a:cs typeface="楷体" panose="02010609060101010101" charset="-122"/>
                <a:sym typeface="+mn-ea"/>
              </a:rPr>
              <a:t>国家建立集中统一、高效权威的数据安全风险评估、报告、信息共享、监测预警机制。国家数据安全工作协调机制统筹协调有关部门加强数据安全风险信息的获取、分析、研判、预警工作。</a:t>
            </a:r>
            <a:endParaRPr lang="zh-CN" sz="1400">
              <a:solidFill>
                <a:schemeClr val="tx1"/>
              </a:solidFill>
              <a:latin typeface="楷体" panose="02010609060101010101" charset="-122"/>
              <a:ea typeface="楷体" panose="02010609060101010101" charset="-122"/>
              <a:cs typeface="楷体" panose="02010609060101010101" charset="-122"/>
              <a:sym typeface="+mn-ea"/>
            </a:endParaRPr>
          </a:p>
        </p:txBody>
      </p:sp>
      <p:sp>
        <p:nvSpPr>
          <p:cNvPr id="12" name="矩形 11"/>
          <p:cNvSpPr/>
          <p:nvPr/>
        </p:nvSpPr>
        <p:spPr>
          <a:xfrm>
            <a:off x="2471420" y="3797935"/>
            <a:ext cx="1873250" cy="2576830"/>
          </a:xfrm>
          <a:prstGeom prst="rect">
            <a:avLst/>
          </a:prstGeom>
          <a:noFill/>
          <a:ln>
            <a:solidFill>
              <a:schemeClr val="accent1">
                <a:lumMod val="75000"/>
              </a:schemeClr>
            </a:solidFill>
          </a:ln>
          <a:extLst>
            <a:ext uri="{909E8E84-426E-40DD-AFC4-6F175D3DCCD1}">
              <a14:hiddenFill xmlns:a14="http://schemas.microsoft.com/office/drawing/2010/main">
                <a:solidFill>
                  <a:srgbClr val="E1F7F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t" anchorCtr="0" forceAA="0" compatLnSpc="1">
            <a:noAutofit/>
          </a:bodyPr>
          <a:lstStyle/>
          <a:p>
            <a:pPr lvl="0" algn="l">
              <a:buClrTx/>
              <a:buSzTx/>
              <a:buFontTx/>
            </a:pPr>
            <a:r>
              <a:rPr lang="zh-CN" sz="1400">
                <a:solidFill>
                  <a:schemeClr val="tx1"/>
                </a:solidFill>
                <a:latin typeface="楷体" panose="02010609060101010101" charset="-122"/>
                <a:ea typeface="楷体" panose="02010609060101010101" charset="-122"/>
                <a:cs typeface="楷体" panose="02010609060101010101" charset="-122"/>
                <a:sym typeface="+mn-ea"/>
              </a:rPr>
              <a:t>国家建立网络安全监测预警和信息通报制度。国家网信部门应当统筹协调有关部门加强网络安全信息收集、分析和通报工作，按照规定统一发布网络安全监测预警信息。</a:t>
            </a:r>
            <a:endParaRPr lang="zh-CN" sz="1400">
              <a:solidFill>
                <a:schemeClr val="tx1"/>
              </a:solidFill>
              <a:latin typeface="楷体" panose="02010609060101010101" charset="-122"/>
              <a:ea typeface="楷体" panose="02010609060101010101" charset="-122"/>
              <a:cs typeface="楷体" panose="02010609060101010101" charset="-122"/>
              <a:sym typeface="+mn-ea"/>
            </a:endParaRPr>
          </a:p>
        </p:txBody>
      </p:sp>
      <p:sp>
        <p:nvSpPr>
          <p:cNvPr id="13" name="矩形 12"/>
          <p:cNvSpPr/>
          <p:nvPr>
            <p:custDataLst>
              <p:tags r:id="rId2"/>
            </p:custDataLst>
          </p:nvPr>
        </p:nvSpPr>
        <p:spPr>
          <a:xfrm>
            <a:off x="455295" y="3230880"/>
            <a:ext cx="1873250" cy="551815"/>
          </a:xfrm>
          <a:prstGeom prst="rect">
            <a:avLst/>
          </a:prstGeom>
          <a:solidFill>
            <a:srgbClr val="E1F7FF"/>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rgbClr val="262626"/>
                </a:solidFill>
                <a:latin typeface="微软雅黑" panose="020B0503020204020204" charset="-122"/>
                <a:ea typeface="微软雅黑" panose="020B0503020204020204" charset="-122"/>
                <a:sym typeface="+mn-ea"/>
              </a:rPr>
              <a:t>《国家安全法》</a:t>
            </a:r>
            <a:endParaRPr lang="zh-CN" altLang="en-US">
              <a:latin typeface="微软雅黑" panose="020B0503020204020204" charset="-122"/>
              <a:ea typeface="微软雅黑" panose="020B0503020204020204" charset="-122"/>
            </a:endParaRPr>
          </a:p>
        </p:txBody>
      </p:sp>
      <p:sp>
        <p:nvSpPr>
          <p:cNvPr id="14" name="矩形 13"/>
          <p:cNvSpPr/>
          <p:nvPr>
            <p:custDataLst>
              <p:tags r:id="rId3"/>
            </p:custDataLst>
          </p:nvPr>
        </p:nvSpPr>
        <p:spPr>
          <a:xfrm>
            <a:off x="6502400" y="3230880"/>
            <a:ext cx="1873250" cy="551815"/>
          </a:xfrm>
          <a:prstGeom prst="rect">
            <a:avLst/>
          </a:prstGeom>
          <a:solidFill>
            <a:srgbClr val="E1F7FF"/>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1600">
                <a:solidFill>
                  <a:srgbClr val="262626"/>
                </a:solidFill>
                <a:latin typeface="微软雅黑" panose="020B0503020204020204" charset="-122"/>
                <a:ea typeface="微软雅黑" panose="020B0503020204020204" charset="-122"/>
                <a:sym typeface="+mn-ea"/>
              </a:rPr>
              <a:t>《关键信息基础设施安全保护条例》</a:t>
            </a:r>
            <a:endParaRPr lang="zh-CN" altLang="en-US" sz="1600">
              <a:solidFill>
                <a:srgbClr val="262626"/>
              </a:solidFill>
              <a:latin typeface="微软雅黑" panose="020B0503020204020204" charset="-122"/>
              <a:ea typeface="微软雅黑" panose="020B0503020204020204" charset="-122"/>
              <a:sym typeface="+mn-ea"/>
            </a:endParaRPr>
          </a:p>
        </p:txBody>
      </p:sp>
      <p:sp>
        <p:nvSpPr>
          <p:cNvPr id="15" name="矩形 14"/>
          <p:cNvSpPr/>
          <p:nvPr>
            <p:custDataLst>
              <p:tags r:id="rId4"/>
            </p:custDataLst>
          </p:nvPr>
        </p:nvSpPr>
        <p:spPr>
          <a:xfrm>
            <a:off x="4486910" y="3230880"/>
            <a:ext cx="1873250" cy="551815"/>
          </a:xfrm>
          <a:prstGeom prst="rect">
            <a:avLst/>
          </a:prstGeom>
          <a:solidFill>
            <a:srgbClr val="E1F7FF"/>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a:solidFill>
                  <a:srgbClr val="262626"/>
                </a:solidFill>
                <a:latin typeface="微软雅黑" panose="020B0503020204020204" charset="-122"/>
                <a:ea typeface="微软雅黑" panose="020B0503020204020204" charset="-122"/>
                <a:sym typeface="+mn-ea"/>
              </a:rPr>
              <a:t>《数据安全法》</a:t>
            </a:r>
            <a:endParaRPr lang="zh-CN" altLang="en-US">
              <a:solidFill>
                <a:srgbClr val="262626"/>
              </a:solidFill>
              <a:latin typeface="微软雅黑" panose="020B0503020204020204" charset="-122"/>
              <a:ea typeface="微软雅黑" panose="020B0503020204020204" charset="-122"/>
              <a:sym typeface="+mn-ea"/>
            </a:endParaRPr>
          </a:p>
        </p:txBody>
      </p:sp>
      <p:sp>
        <p:nvSpPr>
          <p:cNvPr id="16" name="矩形 15"/>
          <p:cNvSpPr/>
          <p:nvPr>
            <p:custDataLst>
              <p:tags r:id="rId5"/>
            </p:custDataLst>
          </p:nvPr>
        </p:nvSpPr>
        <p:spPr>
          <a:xfrm>
            <a:off x="2471420" y="3230880"/>
            <a:ext cx="1873250" cy="551815"/>
          </a:xfrm>
          <a:prstGeom prst="rect">
            <a:avLst/>
          </a:prstGeom>
          <a:solidFill>
            <a:srgbClr val="E1F7FF"/>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a:solidFill>
                  <a:srgbClr val="262626"/>
                </a:solidFill>
                <a:latin typeface="微软雅黑" panose="020B0503020204020204" charset="-122"/>
                <a:ea typeface="微软雅黑" panose="020B0503020204020204" charset="-122"/>
                <a:sym typeface="+mn-ea"/>
              </a:rPr>
              <a:t>《网络安全法》</a:t>
            </a:r>
            <a:endParaRPr lang="zh-CN" altLang="en-US">
              <a:solidFill>
                <a:srgbClr val="262626"/>
              </a:solidFill>
              <a:latin typeface="微软雅黑" panose="020B0503020204020204" charset="-122"/>
              <a:ea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wd">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par>
                          <p:cTn id="8" fill="hold">
                            <p:stCondLst>
                              <p:cond delay="5800"/>
                            </p:stCondLst>
                            <p:childTnLst>
                              <p:par>
                                <p:cTn id="9" presetID="10" presetClass="entr" presetSubtype="0" fill="hold" grpId="0" nodeType="afterEffect">
                                  <p:stCondLst>
                                    <p:cond delay="0"/>
                                  </p:stCondLst>
                                  <p:iterate type="wd">
                                    <p:tmPct val="10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5" grpId="0" animBg="1"/>
      <p:bldP spid="5"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print"/>
          <a:srcRect/>
          <a:stretch>
            <a:fillRect/>
          </a:stretch>
        </a:blipFill>
        <a:effectLst/>
      </p:bgPr>
    </p:bg>
    <p:spTree>
      <p:nvGrpSpPr>
        <p:cNvPr id="1" name=""/>
        <p:cNvGrpSpPr/>
        <p:nvPr/>
      </p:nvGrpSpPr>
      <p:grpSpPr>
        <a:xfrm>
          <a:off x="0" y="0"/>
          <a:ext cx="0" cy="0"/>
          <a:chOff x="0" y="0"/>
          <a:chExt cx="0" cy="0"/>
        </a:xfrm>
      </p:grpSpPr>
      <p:sp>
        <p:nvSpPr>
          <p:cNvPr id="4" name="TextBox 100"/>
          <p:cNvSpPr txBox="1">
            <a:spLocks noChangeArrowheads="1"/>
          </p:cNvSpPr>
          <p:nvPr/>
        </p:nvSpPr>
        <p:spPr bwMode="auto">
          <a:xfrm>
            <a:off x="116840" y="1294130"/>
            <a:ext cx="8910955" cy="1197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6" tIns="45719" rIns="91436" bIns="45719" anchor="ctr">
            <a:spAutoFit/>
          </a:bodyPr>
          <a:lstStyle>
            <a:lvl1pPr defTabSz="1828800">
              <a:defRPr sz="3600">
                <a:solidFill>
                  <a:srgbClr val="000000"/>
                </a:solidFill>
                <a:latin typeface="Helvetica" panose="020B0604020202020204" pitchFamily="34" charset="0"/>
                <a:sym typeface="Helvetica" panose="020B0604020202020204" pitchFamily="34" charset="0"/>
              </a:defRPr>
            </a:lvl1pPr>
            <a:lvl2pPr defTabSz="1828800">
              <a:defRPr sz="3600">
                <a:solidFill>
                  <a:srgbClr val="000000"/>
                </a:solidFill>
                <a:latin typeface="Helvetica" panose="020B0604020202020204" pitchFamily="34" charset="0"/>
                <a:sym typeface="Helvetica" panose="020B0604020202020204" pitchFamily="34" charset="0"/>
              </a:defRPr>
            </a:lvl2pPr>
            <a:lvl3pPr defTabSz="1828800">
              <a:defRPr sz="3600">
                <a:solidFill>
                  <a:srgbClr val="000000"/>
                </a:solidFill>
                <a:latin typeface="Helvetica" panose="020B0604020202020204" pitchFamily="34" charset="0"/>
                <a:sym typeface="Helvetica" panose="020B0604020202020204" pitchFamily="34" charset="0"/>
              </a:defRPr>
            </a:lvl3pPr>
            <a:lvl4pPr defTabSz="1828800">
              <a:defRPr sz="3600">
                <a:solidFill>
                  <a:srgbClr val="000000"/>
                </a:solidFill>
                <a:latin typeface="Helvetica" panose="020B0604020202020204" pitchFamily="34" charset="0"/>
                <a:sym typeface="Helvetica" panose="020B0604020202020204" pitchFamily="34" charset="0"/>
              </a:defRPr>
            </a:lvl4pPr>
            <a:lvl5pPr defTabSz="1828800">
              <a:defRPr sz="3600">
                <a:solidFill>
                  <a:srgbClr val="000000"/>
                </a:solidFill>
                <a:latin typeface="Helvetica" panose="020B0604020202020204" pitchFamily="34" charset="0"/>
                <a:sym typeface="Helvetica" panose="020B060402020202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Helvetica" panose="020B0604020202020204" pitchFamily="34" charset="0"/>
                <a:sym typeface="Helvetica" panose="020B060402020202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Helvetica" panose="020B0604020202020204" pitchFamily="34" charset="0"/>
                <a:sym typeface="Helvetica" panose="020B060402020202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Helvetica" panose="020B0604020202020204" pitchFamily="34" charset="0"/>
                <a:sym typeface="Helvetica" panose="020B060402020202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Helvetica" panose="020B0604020202020204" pitchFamily="34" charset="0"/>
                <a:sym typeface="Helvetica" panose="020B0604020202020204" pitchFamily="34" charset="0"/>
              </a:defRPr>
            </a:lvl9pPr>
          </a:lstStyle>
          <a:p>
            <a:pPr lvl="0" indent="-1219200" algn="l" fontAlgn="auto">
              <a:lnSpc>
                <a:spcPct val="150000"/>
              </a:lnSpc>
              <a:defRPr/>
              <a:extLst>
                <a:ext uri="{35155182-B16C-46BC-9424-99874614C6A1}">
                  <wpsdc:indentchars xmlns:wpsdc="http://www.wps.cn/officeDocument/2017/drawingmlCustomData" val="-400" checksum="2299087336"/>
                </a:ext>
              </a:extLst>
            </a:pPr>
            <a:r>
              <a:rPr lang="zh-CN" altLang="en-US" sz="2400" dirty="0">
                <a:gradFill>
                  <a:gsLst>
                    <a:gs pos="0">
                      <a:srgbClr val="007BD3"/>
                    </a:gs>
                    <a:gs pos="100000">
                      <a:srgbClr val="034373"/>
                    </a:gs>
                  </a:gsLst>
                  <a:lin scaled="0"/>
                </a:gradFill>
                <a:effectLst>
                  <a:outerShdw blurRad="38100" dist="38100" dir="2700000" algn="tl">
                    <a:srgbClr val="000000">
                      <a:alpha val="43137"/>
                    </a:srgbClr>
                  </a:outerShdw>
                </a:effectLst>
                <a:latin typeface="微软雅黑" panose="020B0503020204020204" charset="-122"/>
                <a:ea typeface="微软雅黑" panose="020B0503020204020204" charset="-122"/>
              </a:rPr>
              <a:t>（一）是贯彻落实习近平总书记关于网络强国的重要思想、</a:t>
            </a:r>
            <a:br>
              <a:rPr lang="zh-CN" altLang="en-US" sz="2400" dirty="0">
                <a:gradFill>
                  <a:gsLst>
                    <a:gs pos="0">
                      <a:srgbClr val="007BD3"/>
                    </a:gs>
                    <a:gs pos="100000">
                      <a:srgbClr val="034373"/>
                    </a:gs>
                  </a:gsLst>
                  <a:lin scaled="0"/>
                </a:gradFill>
                <a:effectLst>
                  <a:outerShdw blurRad="38100" dist="38100" dir="2700000" algn="tl">
                    <a:srgbClr val="000000">
                      <a:alpha val="43137"/>
                    </a:srgbClr>
                  </a:outerShdw>
                </a:effectLst>
                <a:latin typeface="微软雅黑" panose="020B0503020204020204" charset="-122"/>
                <a:ea typeface="微软雅黑" panose="020B0503020204020204" charset="-122"/>
              </a:rPr>
            </a:br>
            <a:r>
              <a:rPr lang="zh-CN" altLang="en-US" sz="2400" dirty="0">
                <a:gradFill>
                  <a:gsLst>
                    <a:gs pos="0">
                      <a:srgbClr val="007BD3"/>
                    </a:gs>
                    <a:gs pos="100000">
                      <a:srgbClr val="034373"/>
                    </a:gs>
                  </a:gsLst>
                  <a:lin scaled="0"/>
                </a:gradFill>
                <a:effectLst>
                  <a:outerShdw blurRad="38100" dist="38100" dir="2700000" algn="tl">
                    <a:srgbClr val="000000">
                      <a:alpha val="43137"/>
                    </a:srgbClr>
                  </a:outerShdw>
                </a:effectLst>
                <a:latin typeface="微软雅黑" panose="020B0503020204020204" charset="-122"/>
                <a:ea typeface="微软雅黑" panose="020B0503020204020204" charset="-122"/>
              </a:rPr>
              <a:t> </a:t>
            </a:r>
            <a:r>
              <a:rPr lang="en-US" altLang="zh-CN" sz="2400" dirty="0">
                <a:gradFill>
                  <a:gsLst>
                    <a:gs pos="0">
                      <a:srgbClr val="007BD3"/>
                    </a:gs>
                    <a:gs pos="100000">
                      <a:srgbClr val="034373"/>
                    </a:gs>
                  </a:gsLst>
                  <a:lin scaled="0"/>
                </a:gradFill>
                <a:effectLst>
                  <a:outerShdw blurRad="38100" dist="38100" dir="2700000" algn="tl">
                    <a:srgbClr val="000000">
                      <a:alpha val="43137"/>
                    </a:srgbClr>
                  </a:outerShdw>
                </a:effectLst>
                <a:latin typeface="微软雅黑" panose="020B0503020204020204" charset="-122"/>
                <a:ea typeface="微软雅黑" panose="020B0503020204020204" charset="-122"/>
              </a:rPr>
              <a:t>         </a:t>
            </a:r>
            <a:r>
              <a:rPr lang="zh-CN" altLang="en-US" sz="2400" dirty="0">
                <a:gradFill>
                  <a:gsLst>
                    <a:gs pos="0">
                      <a:srgbClr val="007BD3"/>
                    </a:gs>
                    <a:gs pos="100000">
                      <a:srgbClr val="034373"/>
                    </a:gs>
                  </a:gsLst>
                  <a:lin scaled="0"/>
                </a:gradFill>
                <a:effectLst>
                  <a:outerShdw blurRad="38100" dist="38100" dir="2700000" algn="tl">
                    <a:srgbClr val="000000">
                      <a:alpha val="43137"/>
                    </a:srgbClr>
                  </a:outerShdw>
                </a:effectLst>
                <a:latin typeface="微软雅黑" panose="020B0503020204020204" charset="-122"/>
                <a:ea typeface="微软雅黑" panose="020B0503020204020204" charset="-122"/>
              </a:rPr>
              <a:t>维护国家网络安全的重要举措</a:t>
            </a:r>
            <a:endParaRPr lang="zh-CN" altLang="en-US" sz="2400" dirty="0">
              <a:gradFill>
                <a:gsLst>
                  <a:gs pos="0">
                    <a:srgbClr val="007BD3"/>
                  </a:gs>
                  <a:gs pos="100000">
                    <a:srgbClr val="034373"/>
                  </a:gs>
                </a:gsLst>
                <a:lin scaled="0"/>
              </a:gra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3" name="矩形 2"/>
          <p:cNvSpPr/>
          <p:nvPr/>
        </p:nvSpPr>
        <p:spPr>
          <a:xfrm>
            <a:off x="467360" y="2491740"/>
            <a:ext cx="6163945" cy="559769"/>
          </a:xfrm>
          <a:prstGeom prst="rect">
            <a:avLst/>
          </a:prstGeom>
        </p:spPr>
        <p:txBody>
          <a:bodyPr wrap="square">
            <a:spAutoFit/>
          </a:bodyPr>
          <a:lstStyle/>
          <a:p>
            <a:pPr indent="-1219200" algn="l" defTabSz="1828800">
              <a:lnSpc>
                <a:spcPct val="150000"/>
              </a:lnSpc>
              <a:buClrTx/>
              <a:buSzTx/>
              <a:buFontTx/>
              <a:defRPr/>
              <a:extLst>
                <a:ext uri="{35155182-B16C-46BC-9424-99874614C6A1}">
                  <wpsdc:indentchars xmlns:wpsdc="http://www.wps.cn/officeDocument/2017/drawingmlCustomData" val="-400" checksum="2299087336"/>
                </a:ext>
              </a:extLst>
            </a:pPr>
            <a:r>
              <a:rPr lang="en-US" altLang="zh-CN" sz="2400" b="1" dirty="0">
                <a:solidFill>
                  <a:schemeClr val="tx1"/>
                </a:solidFill>
                <a:effectLst>
                  <a:outerShdw blurRad="38100" dist="38100" dir="2700000" algn="tl">
                    <a:srgbClr val="000000">
                      <a:alpha val="43137"/>
                    </a:srgbClr>
                  </a:outerShdw>
                </a:effectLst>
                <a:latin typeface="楷体" panose="02010609060101010101" charset="-122"/>
                <a:ea typeface="楷体" panose="02010609060101010101" charset="-122"/>
                <a:cs typeface="楷体" panose="02010609060101010101" charset="-122"/>
              </a:rPr>
              <a:t>3</a:t>
            </a:r>
            <a:r>
              <a:rPr lang="zh-CN" altLang="en-US" sz="2400" b="1" dirty="0">
                <a:solidFill>
                  <a:schemeClr val="tx1"/>
                </a:solidFill>
                <a:effectLst>
                  <a:outerShdw blurRad="38100" dist="38100" dir="2700000" algn="tl">
                    <a:srgbClr val="000000">
                      <a:alpha val="43137"/>
                    </a:srgbClr>
                  </a:outerShdw>
                </a:effectLst>
                <a:latin typeface="楷体" panose="02010609060101010101" charset="-122"/>
                <a:ea typeface="楷体" panose="02010609060101010101" charset="-122"/>
                <a:cs typeface="楷体" panose="02010609060101010101" charset="-122"/>
              </a:rPr>
              <a:t>.党委（党组）网络</a:t>
            </a:r>
            <a:endParaRPr lang="zh-CN" altLang="en-US" sz="2400" b="1" dirty="0">
              <a:solidFill>
                <a:schemeClr val="tx1"/>
              </a:solidFill>
              <a:effectLst>
                <a:outerShdw blurRad="38100" dist="38100" dir="2700000" algn="tl">
                  <a:srgbClr val="000000">
                    <a:alpha val="43137"/>
                  </a:srgbClr>
                </a:outerShdw>
              </a:effectLst>
              <a:latin typeface="楷体" panose="02010609060101010101" charset="-122"/>
              <a:ea typeface="楷体" panose="02010609060101010101" charset="-122"/>
              <a:cs typeface="楷体" panose="02010609060101010101" charset="-122"/>
            </a:endParaRPr>
          </a:p>
        </p:txBody>
      </p:sp>
      <p:sp>
        <p:nvSpPr>
          <p:cNvPr id="100" name="文本框 99"/>
          <p:cNvSpPr txBox="1"/>
          <p:nvPr/>
        </p:nvSpPr>
        <p:spPr>
          <a:xfrm>
            <a:off x="828675" y="3356610"/>
            <a:ext cx="6940550" cy="1973617"/>
          </a:xfrm>
          <a:prstGeom prst="rect">
            <a:avLst/>
          </a:prstGeom>
          <a:noFill/>
          <a:ln w="9525">
            <a:noFill/>
          </a:ln>
        </p:spPr>
        <p:txBody>
          <a:bodyPr wrap="square">
            <a:spAutoFit/>
          </a:bodyPr>
          <a:lstStyle/>
          <a:p>
            <a:pPr algn="l" fontAlgn="auto">
              <a:lnSpc>
                <a:spcPct val="200000"/>
              </a:lnSpc>
              <a:buClrTx/>
              <a:buSzTx/>
              <a:buFontTx/>
            </a:pPr>
            <a:r>
              <a:rPr lang="zh-CN" sz="1600" dirty="0">
                <a:latin typeface="微软雅黑" panose="020B0503020204020204" charset="-122"/>
                <a:ea typeface="微软雅黑" panose="020B0503020204020204" charset="-122"/>
                <a:cs typeface="楷体" panose="02010609060101010101" charset="-122"/>
              </a:rPr>
              <a:t>各级网络安全和信息化领导机构应当</a:t>
            </a:r>
            <a:endParaRPr lang="zh-CN" sz="1600" dirty="0">
              <a:latin typeface="微软雅黑" panose="020B0503020204020204" charset="-122"/>
              <a:ea typeface="微软雅黑" panose="020B0503020204020204" charset="-122"/>
              <a:cs typeface="楷体" panose="02010609060101010101" charset="-122"/>
            </a:endParaRPr>
          </a:p>
          <a:p>
            <a:pPr algn="l" fontAlgn="auto">
              <a:lnSpc>
                <a:spcPct val="200000"/>
              </a:lnSpc>
              <a:buClrTx/>
              <a:buSzTx/>
              <a:buFontTx/>
            </a:pPr>
            <a:r>
              <a:rPr lang="en-US" altLang="zh-CN" sz="1600" dirty="0">
                <a:latin typeface="楷体" panose="02010609060101010101" charset="-122"/>
                <a:ea typeface="楷体" panose="02010609060101010101" charset="-122"/>
                <a:cs typeface="楷体" panose="02010609060101010101" charset="-122"/>
              </a:rPr>
              <a:t>     - </a:t>
            </a:r>
            <a:r>
              <a:rPr lang="zh-CN" sz="1600" dirty="0">
                <a:latin typeface="楷体" panose="02010609060101010101" charset="-122"/>
                <a:ea typeface="楷体" panose="02010609060101010101" charset="-122"/>
                <a:cs typeface="楷体" panose="02010609060101010101" charset="-122"/>
              </a:rPr>
              <a:t>加强和规范</a:t>
            </a:r>
            <a:endParaRPr lang="zh-CN" sz="1600" dirty="0">
              <a:latin typeface="楷体" panose="02010609060101010101" charset="-122"/>
              <a:ea typeface="楷体" panose="02010609060101010101" charset="-122"/>
              <a:cs typeface="楷体" panose="02010609060101010101" charset="-122"/>
            </a:endParaRPr>
          </a:p>
          <a:p>
            <a:pPr algn="l" fontAlgn="auto">
              <a:lnSpc>
                <a:spcPct val="200000"/>
              </a:lnSpc>
              <a:buClrTx/>
              <a:buSzTx/>
              <a:buFontTx/>
            </a:pPr>
            <a:r>
              <a:rPr lang="en-US" altLang="zh-CN" sz="1600" dirty="0">
                <a:latin typeface="楷体" panose="02010609060101010101" charset="-122"/>
                <a:ea typeface="楷体" panose="02010609060101010101" charset="-122"/>
                <a:cs typeface="楷体" panose="02010609060101010101" charset="-122"/>
              </a:rPr>
              <a:t>     - </a:t>
            </a:r>
            <a:r>
              <a:rPr lang="zh-CN" sz="1600" dirty="0">
                <a:latin typeface="楷体" panose="02010609060101010101" charset="-122"/>
                <a:ea typeface="楷体" panose="02010609060101010101" charset="-122"/>
                <a:cs typeface="楷体" panose="02010609060101010101" charset="-122"/>
              </a:rPr>
              <a:t>要求有关单位</a:t>
            </a:r>
            <a:endParaRPr lang="zh-CN" sz="1600" dirty="0">
              <a:latin typeface="楷体" panose="02010609060101010101" charset="-122"/>
              <a:ea typeface="楷体" panose="02010609060101010101" charset="-122"/>
              <a:cs typeface="楷体" panose="02010609060101010101" charset="-122"/>
            </a:endParaRPr>
          </a:p>
          <a:p>
            <a:pPr algn="l" fontAlgn="auto">
              <a:lnSpc>
                <a:spcPct val="200000"/>
              </a:lnSpc>
              <a:buClrTx/>
              <a:buSzTx/>
              <a:buFontTx/>
            </a:pPr>
            <a:r>
              <a:rPr lang="en-US" altLang="zh-CN" sz="1600" dirty="0">
                <a:latin typeface="楷体" panose="02010609060101010101" charset="-122"/>
                <a:ea typeface="楷体" panose="02010609060101010101" charset="-122"/>
                <a:cs typeface="楷体" panose="02010609060101010101" charset="-122"/>
              </a:rPr>
              <a:t>     - </a:t>
            </a:r>
            <a:r>
              <a:rPr lang="zh-CN" sz="1600" dirty="0">
                <a:latin typeface="楷体" panose="02010609060101010101" charset="-122"/>
                <a:ea typeface="楷体" panose="02010609060101010101" charset="-122"/>
                <a:cs typeface="楷体" panose="02010609060101010101" charset="-122"/>
              </a:rPr>
              <a:t>组织指导</a:t>
            </a:r>
            <a:endParaRPr lang="zh-CN" sz="1600" dirty="0">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wd">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par>
                          <p:cTn id="8" fill="hold">
                            <p:stCondLst>
                              <p:cond delay="5800"/>
                            </p:stCondLst>
                            <p:childTnLst>
                              <p:par>
                                <p:cTn id="9" presetID="10" presetClass="entr" presetSubtype="0" fill="hold" grpId="0" nodeType="afterEffect">
                                  <p:stCondLst>
                                    <p:cond delay="0"/>
                                  </p:stCondLst>
                                  <p:iterate type="wd">
                                    <p:tmPct val="10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100" grpId="0"/>
      <p:bldP spid="100" grpId="1"/>
    </p:bldLst>
  </p:timing>
</p:sld>
</file>

<file path=ppt/slides/slide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print"/>
          <a:srcRect/>
          <a:stretch>
            <a:fillRect/>
          </a:stretch>
        </a:blipFill>
        <a:effectLst/>
      </p:bgPr>
    </p:bg>
    <p:spTree>
      <p:nvGrpSpPr>
        <p:cNvPr id="1" name=""/>
        <p:cNvGrpSpPr/>
        <p:nvPr/>
      </p:nvGrpSpPr>
      <p:grpSpPr>
        <a:xfrm>
          <a:off x="0" y="0"/>
          <a:ext cx="0" cy="0"/>
          <a:chOff x="0" y="0"/>
          <a:chExt cx="0" cy="0"/>
        </a:xfrm>
      </p:grpSpPr>
      <p:sp>
        <p:nvSpPr>
          <p:cNvPr id="4" name="TextBox 100"/>
          <p:cNvSpPr txBox="1">
            <a:spLocks noChangeArrowheads="1"/>
          </p:cNvSpPr>
          <p:nvPr/>
        </p:nvSpPr>
        <p:spPr bwMode="auto">
          <a:xfrm>
            <a:off x="116840" y="1294130"/>
            <a:ext cx="8910955" cy="1197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6" tIns="45719" rIns="91436" bIns="45719" anchor="ctr">
            <a:spAutoFit/>
          </a:bodyPr>
          <a:lstStyle>
            <a:lvl1pPr defTabSz="1828800">
              <a:defRPr sz="3600">
                <a:solidFill>
                  <a:srgbClr val="000000"/>
                </a:solidFill>
                <a:latin typeface="Helvetica" panose="020B0604020202020204" pitchFamily="34" charset="0"/>
                <a:sym typeface="Helvetica" panose="020B0604020202020204" pitchFamily="34" charset="0"/>
              </a:defRPr>
            </a:lvl1pPr>
            <a:lvl2pPr defTabSz="1828800">
              <a:defRPr sz="3600">
                <a:solidFill>
                  <a:srgbClr val="000000"/>
                </a:solidFill>
                <a:latin typeface="Helvetica" panose="020B0604020202020204" pitchFamily="34" charset="0"/>
                <a:sym typeface="Helvetica" panose="020B0604020202020204" pitchFamily="34" charset="0"/>
              </a:defRPr>
            </a:lvl2pPr>
            <a:lvl3pPr defTabSz="1828800">
              <a:defRPr sz="3600">
                <a:solidFill>
                  <a:srgbClr val="000000"/>
                </a:solidFill>
                <a:latin typeface="Helvetica" panose="020B0604020202020204" pitchFamily="34" charset="0"/>
                <a:sym typeface="Helvetica" panose="020B0604020202020204" pitchFamily="34" charset="0"/>
              </a:defRPr>
            </a:lvl3pPr>
            <a:lvl4pPr defTabSz="1828800">
              <a:defRPr sz="3600">
                <a:solidFill>
                  <a:srgbClr val="000000"/>
                </a:solidFill>
                <a:latin typeface="Helvetica" panose="020B0604020202020204" pitchFamily="34" charset="0"/>
                <a:sym typeface="Helvetica" panose="020B0604020202020204" pitchFamily="34" charset="0"/>
              </a:defRPr>
            </a:lvl4pPr>
            <a:lvl5pPr defTabSz="1828800">
              <a:defRPr sz="3600">
                <a:solidFill>
                  <a:srgbClr val="000000"/>
                </a:solidFill>
                <a:latin typeface="Helvetica" panose="020B0604020202020204" pitchFamily="34" charset="0"/>
                <a:sym typeface="Helvetica" panose="020B060402020202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Helvetica" panose="020B0604020202020204" pitchFamily="34" charset="0"/>
                <a:sym typeface="Helvetica" panose="020B060402020202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Helvetica" panose="020B0604020202020204" pitchFamily="34" charset="0"/>
                <a:sym typeface="Helvetica" panose="020B060402020202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Helvetica" panose="020B0604020202020204" pitchFamily="34" charset="0"/>
                <a:sym typeface="Helvetica" panose="020B060402020202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Helvetica" panose="020B0604020202020204" pitchFamily="34" charset="0"/>
                <a:sym typeface="Helvetica" panose="020B0604020202020204" pitchFamily="34" charset="0"/>
              </a:defRPr>
            </a:lvl9pPr>
          </a:lstStyle>
          <a:p>
            <a:pPr lvl="0" indent="-1219200" algn="l" fontAlgn="auto">
              <a:lnSpc>
                <a:spcPct val="150000"/>
              </a:lnSpc>
              <a:defRPr/>
              <a:extLst>
                <a:ext uri="{35155182-B16C-46BC-9424-99874614C6A1}">
                  <wpsdc:indentchars xmlns:wpsdc="http://www.wps.cn/officeDocument/2017/drawingmlCustomData" val="-400" checksum="2299087336"/>
                </a:ext>
              </a:extLst>
            </a:pPr>
            <a:r>
              <a:rPr lang="zh-CN" altLang="en-US" sz="2400" dirty="0">
                <a:gradFill>
                  <a:gsLst>
                    <a:gs pos="0">
                      <a:srgbClr val="007BD3"/>
                    </a:gs>
                    <a:gs pos="100000">
                      <a:srgbClr val="034373"/>
                    </a:gs>
                  </a:gsLst>
                  <a:lin scaled="0"/>
                </a:gradFill>
                <a:effectLst>
                  <a:outerShdw blurRad="38100" dist="38100" dir="2700000" algn="tl">
                    <a:srgbClr val="000000">
                      <a:alpha val="43137"/>
                    </a:srgbClr>
                  </a:outerShdw>
                </a:effectLst>
                <a:latin typeface="微软雅黑" panose="020B0503020204020204" charset="-122"/>
                <a:ea typeface="微软雅黑" panose="020B0503020204020204" charset="-122"/>
              </a:rPr>
              <a:t>（二）</a:t>
            </a:r>
            <a:r>
              <a:rPr sz="2400" dirty="0">
                <a:gradFill>
                  <a:gsLst>
                    <a:gs pos="0">
                      <a:srgbClr val="007BD3"/>
                    </a:gs>
                    <a:gs pos="100000">
                      <a:srgbClr val="034373"/>
                    </a:gs>
                  </a:gsLst>
                  <a:lin scaled="0"/>
                </a:gradFill>
                <a:effectLst>
                  <a:outerShdw blurRad="38100" dist="38100" dir="2700000" algn="tl">
                    <a:srgbClr val="000000">
                      <a:alpha val="43137"/>
                    </a:srgbClr>
                  </a:outerShdw>
                </a:effectLst>
                <a:latin typeface="微软雅黑" panose="020B0503020204020204" charset="-122"/>
                <a:ea typeface="微软雅黑" panose="020B0503020204020204" charset="-122"/>
              </a:rPr>
              <a:t>是应对国际国内复杂严峻网络安全形势、</a:t>
            </a:r>
            <a:endParaRPr sz="2400" dirty="0">
              <a:gradFill>
                <a:gsLst>
                  <a:gs pos="0">
                    <a:srgbClr val="007BD3"/>
                  </a:gs>
                  <a:gs pos="100000">
                    <a:srgbClr val="034373"/>
                  </a:gs>
                </a:gsLst>
                <a:lin scaled="0"/>
              </a:gradFill>
              <a:effectLst>
                <a:outerShdw blurRad="38100" dist="38100" dir="2700000" algn="tl">
                  <a:srgbClr val="000000">
                    <a:alpha val="43137"/>
                  </a:srgbClr>
                </a:outerShdw>
              </a:effectLst>
              <a:latin typeface="微软雅黑" panose="020B0503020204020204" charset="-122"/>
              <a:ea typeface="微软雅黑" panose="020B0503020204020204" charset="-122"/>
            </a:endParaRPr>
          </a:p>
          <a:p>
            <a:pPr lvl="0" indent="-1219200" algn="l" fontAlgn="auto">
              <a:lnSpc>
                <a:spcPct val="150000"/>
              </a:lnSpc>
              <a:defRPr/>
              <a:extLst>
                <a:ext uri="{35155182-B16C-46BC-9424-99874614C6A1}">
                  <wpsdc:indentchars xmlns:wpsdc="http://www.wps.cn/officeDocument/2017/drawingmlCustomData" val="-400" checksum="2299087336"/>
                </a:ext>
              </a:extLst>
            </a:pPr>
            <a:r>
              <a:rPr sz="2400" dirty="0">
                <a:gradFill>
                  <a:gsLst>
                    <a:gs pos="0">
                      <a:srgbClr val="007BD3"/>
                    </a:gs>
                    <a:gs pos="100000">
                      <a:srgbClr val="034373"/>
                    </a:gs>
                  </a:gsLst>
                  <a:lin scaled="0"/>
                </a:gradFill>
                <a:effectLst>
                  <a:outerShdw blurRad="38100" dist="38100" dir="2700000" algn="tl">
                    <a:srgbClr val="000000">
                      <a:alpha val="43137"/>
                    </a:srgbClr>
                  </a:outerShdw>
                </a:effectLst>
                <a:latin typeface="微软雅黑" panose="020B0503020204020204" charset="-122"/>
                <a:ea typeface="微软雅黑" panose="020B0503020204020204" charset="-122"/>
              </a:rPr>
              <a:t> </a:t>
            </a:r>
            <a:r>
              <a:rPr lang="en-US" sz="2400" dirty="0">
                <a:gradFill>
                  <a:gsLst>
                    <a:gs pos="0">
                      <a:srgbClr val="007BD3"/>
                    </a:gs>
                    <a:gs pos="100000">
                      <a:srgbClr val="034373"/>
                    </a:gs>
                  </a:gsLst>
                  <a:lin scaled="0"/>
                </a:gradFill>
                <a:effectLst>
                  <a:outerShdw blurRad="38100" dist="38100" dir="2700000" algn="tl">
                    <a:srgbClr val="000000">
                      <a:alpha val="43137"/>
                    </a:srgbClr>
                  </a:outerShdw>
                </a:effectLst>
                <a:latin typeface="微软雅黑" panose="020B0503020204020204" charset="-122"/>
                <a:ea typeface="微软雅黑" panose="020B0503020204020204" charset="-122"/>
              </a:rPr>
              <a:t>         </a:t>
            </a:r>
            <a:r>
              <a:rPr sz="2400" dirty="0">
                <a:gradFill>
                  <a:gsLst>
                    <a:gs pos="0">
                      <a:srgbClr val="007BD3"/>
                    </a:gs>
                    <a:gs pos="100000">
                      <a:srgbClr val="034373"/>
                    </a:gs>
                  </a:gsLst>
                  <a:lin scaled="0"/>
                </a:gradFill>
                <a:effectLst>
                  <a:outerShdw blurRad="38100" dist="38100" dir="2700000" algn="tl">
                    <a:srgbClr val="000000">
                      <a:alpha val="43137"/>
                    </a:srgbClr>
                  </a:outerShdw>
                </a:effectLst>
                <a:latin typeface="微软雅黑" panose="020B0503020204020204" charset="-122"/>
                <a:ea typeface="微软雅黑" panose="020B0503020204020204" charset="-122"/>
              </a:rPr>
              <a:t>防范化解网络安全风险威胁的重要内容</a:t>
            </a:r>
            <a:endParaRPr sz="2400" dirty="0">
              <a:gradFill>
                <a:gsLst>
                  <a:gs pos="0">
                    <a:srgbClr val="007BD3"/>
                  </a:gs>
                  <a:gs pos="100000">
                    <a:srgbClr val="034373"/>
                  </a:gs>
                </a:gsLst>
                <a:lin scaled="0"/>
              </a:gra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3" name="矩形 2"/>
          <p:cNvSpPr/>
          <p:nvPr/>
        </p:nvSpPr>
        <p:spPr>
          <a:xfrm>
            <a:off x="720000" y="3132000"/>
            <a:ext cx="7740000" cy="645160"/>
          </a:xfrm>
          <a:prstGeom prst="rect">
            <a:avLst/>
          </a:prstGeom>
        </p:spPr>
        <p:txBody>
          <a:bodyPr wrap="square">
            <a:spAutoFit/>
          </a:bodyPr>
          <a:lstStyle/>
          <a:p>
            <a:pPr indent="-1219200" algn="l" defTabSz="1828800">
              <a:lnSpc>
                <a:spcPct val="150000"/>
              </a:lnSpc>
              <a:buClrTx/>
              <a:buSzTx/>
              <a:buFontTx/>
              <a:defRPr/>
              <a:extLst>
                <a:ext uri="{35155182-B16C-46BC-9424-99874614C6A1}">
                  <wpsdc:indentchars xmlns:wpsdc="http://www.wps.cn/officeDocument/2017/drawingmlCustomData" val="-400" checksum="2299087336"/>
                </a:ext>
              </a:extLst>
            </a:pPr>
            <a:r>
              <a:rPr lang="zh-CN" altLang="en-US" sz="2400" b="1" dirty="0">
                <a:solidFill>
                  <a:schemeClr val="tx1"/>
                </a:solidFill>
                <a:effectLst>
                  <a:outerShdw blurRad="38100" dist="38100" dir="2700000" algn="tl">
                    <a:srgbClr val="000000">
                      <a:alpha val="43137"/>
                    </a:srgbClr>
                  </a:outerShdw>
                </a:effectLst>
                <a:latin typeface="楷体" panose="02010609060101010101" charset="-122"/>
                <a:ea typeface="楷体" panose="02010609060101010101" charset="-122"/>
                <a:cs typeface="楷体" panose="02010609060101010101" charset="-122"/>
              </a:rPr>
              <a:t>信息收集是及时发现网络安全风险威胁的</a:t>
            </a:r>
            <a:r>
              <a:rPr lang="zh-CN" altLang="en-US" sz="2400" b="1" dirty="0">
                <a:gradFill>
                  <a:gsLst>
                    <a:gs pos="0">
                      <a:srgbClr val="E30000"/>
                    </a:gs>
                    <a:gs pos="100000">
                      <a:srgbClr val="760303"/>
                    </a:gs>
                  </a:gsLst>
                  <a:lin scaled="0"/>
                </a:gradFill>
                <a:effectLst>
                  <a:outerShdw blurRad="38100" dist="38100" dir="2700000" algn="tl">
                    <a:srgbClr val="000000">
                      <a:alpha val="43137"/>
                    </a:srgbClr>
                  </a:outerShdw>
                </a:effectLst>
                <a:latin typeface="楷体" panose="02010609060101010101" charset="-122"/>
                <a:ea typeface="楷体" panose="02010609060101010101" charset="-122"/>
                <a:cs typeface="楷体" panose="02010609060101010101" charset="-122"/>
              </a:rPr>
              <a:t>重要前提</a:t>
            </a:r>
            <a:endParaRPr lang="zh-CN" altLang="en-US" sz="2400" b="1" dirty="0">
              <a:gradFill>
                <a:gsLst>
                  <a:gs pos="0">
                    <a:srgbClr val="E30000"/>
                  </a:gs>
                  <a:gs pos="100000">
                    <a:srgbClr val="760303"/>
                  </a:gs>
                </a:gsLst>
                <a:lin scaled="0"/>
              </a:gradFill>
              <a:effectLst>
                <a:outerShdw blurRad="38100" dist="38100" dir="2700000" algn="tl">
                  <a:srgbClr val="000000">
                    <a:alpha val="43137"/>
                  </a:srgbClr>
                </a:outerShdw>
              </a:effectLst>
              <a:latin typeface="楷体" panose="02010609060101010101" charset="-122"/>
              <a:ea typeface="楷体" panose="02010609060101010101" charset="-122"/>
              <a:cs typeface="楷体" panose="02010609060101010101" charset="-122"/>
            </a:endParaRPr>
          </a:p>
        </p:txBody>
      </p:sp>
      <p:sp>
        <p:nvSpPr>
          <p:cNvPr id="5" name="文本框 4"/>
          <p:cNvSpPr txBox="1"/>
          <p:nvPr/>
        </p:nvSpPr>
        <p:spPr>
          <a:xfrm>
            <a:off x="720000" y="4068000"/>
            <a:ext cx="7740000" cy="645160"/>
          </a:xfrm>
          <a:prstGeom prst="rect">
            <a:avLst/>
          </a:prstGeom>
          <a:noFill/>
          <a:ln w="9525">
            <a:noFill/>
          </a:ln>
        </p:spPr>
        <p:txBody>
          <a:bodyPr wrap="square">
            <a:spAutoFit/>
          </a:bodyPr>
          <a:lstStyle/>
          <a:p>
            <a:pPr indent="-1219200" algn="l" defTabSz="1828800">
              <a:lnSpc>
                <a:spcPct val="150000"/>
              </a:lnSpc>
              <a:buClrTx/>
              <a:buSzTx/>
              <a:buFontTx/>
              <a:defRPr/>
              <a:extLst>
                <a:ext uri="{35155182-B16C-46BC-9424-99874614C6A1}">
                  <wpsdc:indentchars xmlns:wpsdc="http://www.wps.cn/officeDocument/2017/drawingmlCustomData" val="-400" checksum="2299087336"/>
                </a:ext>
              </a:extLst>
            </a:pPr>
            <a:r>
              <a:rPr lang="zh-CN" altLang="en-US" sz="2400" b="1" dirty="0">
                <a:effectLst>
                  <a:outerShdw blurRad="38100" dist="38100" dir="2700000" algn="tl">
                    <a:srgbClr val="000000">
                      <a:alpha val="43137"/>
                    </a:srgbClr>
                  </a:outerShdw>
                </a:effectLst>
                <a:latin typeface="楷体" panose="02010609060101010101" charset="-122"/>
                <a:ea typeface="楷体" panose="02010609060101010101" charset="-122"/>
                <a:cs typeface="楷体" panose="02010609060101010101" charset="-122"/>
              </a:rPr>
              <a:t>信息研判是正确判断网络安全事件风险的</a:t>
            </a:r>
            <a:r>
              <a:rPr lang="zh-CN" altLang="en-US" sz="2400" b="1" dirty="0">
                <a:gradFill>
                  <a:gsLst>
                    <a:gs pos="0">
                      <a:srgbClr val="E30000"/>
                    </a:gs>
                    <a:gs pos="100000">
                      <a:srgbClr val="760303"/>
                    </a:gs>
                  </a:gsLst>
                  <a:lin scaled="0"/>
                </a:gradFill>
                <a:effectLst>
                  <a:outerShdw blurRad="38100" dist="38100" dir="2700000" algn="tl">
                    <a:srgbClr val="000000">
                      <a:alpha val="43137"/>
                    </a:srgbClr>
                  </a:outerShdw>
                </a:effectLst>
                <a:latin typeface="楷体" panose="02010609060101010101" charset="-122"/>
                <a:ea typeface="楷体" panose="02010609060101010101" charset="-122"/>
                <a:cs typeface="楷体" panose="02010609060101010101" charset="-122"/>
              </a:rPr>
              <a:t>工作基础</a:t>
            </a:r>
            <a:endParaRPr lang="zh-CN" altLang="en-US" sz="2400" b="1" dirty="0">
              <a:effectLst>
                <a:outerShdw blurRad="38100" dist="38100" dir="2700000" algn="tl">
                  <a:srgbClr val="000000">
                    <a:alpha val="43137"/>
                  </a:srgbClr>
                </a:outerShdw>
              </a:effectLst>
              <a:latin typeface="楷体" panose="02010609060101010101" charset="-122"/>
              <a:ea typeface="楷体" panose="02010609060101010101" charset="-122"/>
              <a:cs typeface="楷体" panose="02010609060101010101" charset="-122"/>
            </a:endParaRPr>
          </a:p>
        </p:txBody>
      </p:sp>
      <p:sp>
        <p:nvSpPr>
          <p:cNvPr id="10" name="文本框 9"/>
          <p:cNvSpPr txBox="1"/>
          <p:nvPr/>
        </p:nvSpPr>
        <p:spPr>
          <a:xfrm>
            <a:off x="720000" y="5004000"/>
            <a:ext cx="7740000" cy="645160"/>
          </a:xfrm>
          <a:prstGeom prst="rect">
            <a:avLst/>
          </a:prstGeom>
          <a:noFill/>
          <a:ln w="9525">
            <a:noFill/>
          </a:ln>
        </p:spPr>
        <p:txBody>
          <a:bodyPr wrap="square">
            <a:spAutoFit/>
          </a:bodyPr>
          <a:lstStyle/>
          <a:p>
            <a:pPr lvl="0" indent="-1219200" algn="l" defTabSz="1828800">
              <a:lnSpc>
                <a:spcPct val="150000"/>
              </a:lnSpc>
              <a:buClrTx/>
              <a:buSzTx/>
              <a:buFontTx/>
              <a:defRPr/>
              <a:extLst>
                <a:ext uri="{35155182-B16C-46BC-9424-99874614C6A1}">
                  <wpsdc:indentchars xmlns:wpsdc="http://www.wps.cn/officeDocument/2017/drawingmlCustomData" val="-400" checksum="2299087336"/>
                </a:ext>
              </a:extLst>
            </a:pPr>
            <a:r>
              <a:rPr lang="zh-CN" altLang="en-US" sz="2400" b="1" dirty="0">
                <a:effectLst>
                  <a:outerShdw blurRad="38100" dist="38100" dir="2700000" algn="tl">
                    <a:srgbClr val="000000">
                      <a:alpha val="43137"/>
                    </a:srgbClr>
                  </a:outerShdw>
                </a:effectLst>
                <a:latin typeface="楷体" panose="02010609060101010101" charset="-122"/>
                <a:ea typeface="楷体" panose="02010609060101010101" charset="-122"/>
                <a:cs typeface="楷体" panose="02010609060101010101" charset="-122"/>
                <a:sym typeface="+mn-ea"/>
              </a:rPr>
              <a:t>信息分析是有效应对网络安全事件风险的</a:t>
            </a:r>
            <a:r>
              <a:rPr lang="zh-CN" altLang="en-US" sz="2400" b="1" dirty="0">
                <a:gradFill>
                  <a:gsLst>
                    <a:gs pos="0">
                      <a:srgbClr val="E30000"/>
                    </a:gs>
                    <a:gs pos="100000">
                      <a:srgbClr val="760303"/>
                    </a:gs>
                  </a:gsLst>
                  <a:lin scaled="0"/>
                </a:gradFill>
                <a:effectLst>
                  <a:outerShdw blurRad="38100" dist="38100" dir="2700000" algn="tl">
                    <a:srgbClr val="000000">
                      <a:alpha val="43137"/>
                    </a:srgbClr>
                  </a:outerShdw>
                </a:effectLst>
                <a:latin typeface="楷体" panose="02010609060101010101" charset="-122"/>
                <a:ea typeface="楷体" panose="02010609060101010101" charset="-122"/>
                <a:cs typeface="楷体" panose="02010609060101010101" charset="-122"/>
                <a:sym typeface="+mn-ea"/>
              </a:rPr>
              <a:t>有力支撑</a:t>
            </a:r>
            <a:endParaRPr lang="zh-CN" altLang="en-US" sz="2400" b="1" dirty="0">
              <a:effectLst>
                <a:outerShdw blurRad="38100" dist="38100" dir="2700000" algn="tl">
                  <a:srgbClr val="000000">
                    <a:alpha val="43137"/>
                  </a:srgbClr>
                </a:outerShdw>
              </a:effectLst>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wd">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3" grpId="1"/>
      <p:bldP spid="5" grpId="0"/>
      <p:bldP spid="5" grpId="1"/>
      <p:bldP spid="10" grpId="0"/>
      <p:bldP spid="10" grpId="1"/>
    </p:bldLst>
  </p:timing>
</p:sld>
</file>

<file path=ppt/slides/slide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print"/>
          <a:srcRect/>
          <a:stretch>
            <a:fillRect/>
          </a:stretch>
        </a:blipFill>
        <a:effectLst/>
      </p:bgPr>
    </p:bg>
    <p:spTree>
      <p:nvGrpSpPr>
        <p:cNvPr id="1" name=""/>
        <p:cNvGrpSpPr/>
        <p:nvPr/>
      </p:nvGrpSpPr>
      <p:grpSpPr>
        <a:xfrm>
          <a:off x="0" y="0"/>
          <a:ext cx="0" cy="0"/>
          <a:chOff x="0" y="0"/>
          <a:chExt cx="0" cy="0"/>
        </a:xfrm>
      </p:grpSpPr>
      <p:sp>
        <p:nvSpPr>
          <p:cNvPr id="4" name="TextBox 100"/>
          <p:cNvSpPr txBox="1">
            <a:spLocks noChangeArrowheads="1"/>
          </p:cNvSpPr>
          <p:nvPr/>
        </p:nvSpPr>
        <p:spPr bwMode="auto">
          <a:xfrm>
            <a:off x="116840" y="1294130"/>
            <a:ext cx="8910955" cy="1197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6" tIns="45719" rIns="91436" bIns="45719" anchor="ctr">
            <a:spAutoFit/>
          </a:bodyPr>
          <a:lstStyle>
            <a:lvl1pPr defTabSz="1828800">
              <a:defRPr sz="3600">
                <a:solidFill>
                  <a:srgbClr val="000000"/>
                </a:solidFill>
                <a:latin typeface="Helvetica" panose="020B0604020202020204" pitchFamily="34" charset="0"/>
                <a:sym typeface="Helvetica" panose="020B0604020202020204" pitchFamily="34" charset="0"/>
              </a:defRPr>
            </a:lvl1pPr>
            <a:lvl2pPr defTabSz="1828800">
              <a:defRPr sz="3600">
                <a:solidFill>
                  <a:srgbClr val="000000"/>
                </a:solidFill>
                <a:latin typeface="Helvetica" panose="020B0604020202020204" pitchFamily="34" charset="0"/>
                <a:sym typeface="Helvetica" panose="020B0604020202020204" pitchFamily="34" charset="0"/>
              </a:defRPr>
            </a:lvl2pPr>
            <a:lvl3pPr defTabSz="1828800">
              <a:defRPr sz="3600">
                <a:solidFill>
                  <a:srgbClr val="000000"/>
                </a:solidFill>
                <a:latin typeface="Helvetica" panose="020B0604020202020204" pitchFamily="34" charset="0"/>
                <a:sym typeface="Helvetica" panose="020B0604020202020204" pitchFamily="34" charset="0"/>
              </a:defRPr>
            </a:lvl3pPr>
            <a:lvl4pPr defTabSz="1828800">
              <a:defRPr sz="3600">
                <a:solidFill>
                  <a:srgbClr val="000000"/>
                </a:solidFill>
                <a:latin typeface="Helvetica" panose="020B0604020202020204" pitchFamily="34" charset="0"/>
                <a:sym typeface="Helvetica" panose="020B0604020202020204" pitchFamily="34" charset="0"/>
              </a:defRPr>
            </a:lvl4pPr>
            <a:lvl5pPr defTabSz="1828800">
              <a:defRPr sz="3600">
                <a:solidFill>
                  <a:srgbClr val="000000"/>
                </a:solidFill>
                <a:latin typeface="Helvetica" panose="020B0604020202020204" pitchFamily="34" charset="0"/>
                <a:sym typeface="Helvetica" panose="020B060402020202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Helvetica" panose="020B0604020202020204" pitchFamily="34" charset="0"/>
                <a:sym typeface="Helvetica" panose="020B060402020202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Helvetica" panose="020B0604020202020204" pitchFamily="34" charset="0"/>
                <a:sym typeface="Helvetica" panose="020B060402020202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Helvetica" panose="020B0604020202020204" pitchFamily="34" charset="0"/>
                <a:sym typeface="Helvetica" panose="020B060402020202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Helvetica" panose="020B0604020202020204" pitchFamily="34" charset="0"/>
                <a:sym typeface="Helvetica" panose="020B0604020202020204" pitchFamily="34" charset="0"/>
              </a:defRPr>
            </a:lvl9pPr>
          </a:lstStyle>
          <a:p>
            <a:pPr lvl="0" indent="-1219200" algn="l" fontAlgn="auto">
              <a:lnSpc>
                <a:spcPct val="150000"/>
              </a:lnSpc>
              <a:defRPr/>
              <a:extLst>
                <a:ext uri="{35155182-B16C-46BC-9424-99874614C6A1}">
                  <wpsdc:indentchars xmlns:wpsdc="http://www.wps.cn/officeDocument/2017/drawingmlCustomData" val="-400" checksum="2299087336"/>
                </a:ext>
              </a:extLst>
            </a:pPr>
            <a:r>
              <a:rPr lang="zh-CN" altLang="en-US" sz="2400" dirty="0">
                <a:gradFill>
                  <a:gsLst>
                    <a:gs pos="0">
                      <a:srgbClr val="007BD3"/>
                    </a:gs>
                    <a:gs pos="100000">
                      <a:srgbClr val="034373"/>
                    </a:gs>
                  </a:gsLst>
                  <a:lin scaled="0"/>
                </a:gradFill>
                <a:effectLst>
                  <a:outerShdw blurRad="38100" dist="38100" dir="2700000" algn="tl">
                    <a:srgbClr val="000000">
                      <a:alpha val="43137"/>
                    </a:srgbClr>
                  </a:outerShdw>
                </a:effectLst>
                <a:latin typeface="微软雅黑" panose="020B0503020204020204" charset="-122"/>
                <a:ea typeface="微软雅黑" panose="020B0503020204020204" charset="-122"/>
              </a:rPr>
              <a:t>（三）</a:t>
            </a:r>
            <a:r>
              <a:rPr sz="2400" dirty="0">
                <a:gradFill>
                  <a:gsLst>
                    <a:gs pos="0">
                      <a:srgbClr val="007BD3"/>
                    </a:gs>
                    <a:gs pos="100000">
                      <a:srgbClr val="034373"/>
                    </a:gs>
                  </a:gsLst>
                  <a:lin scaled="0"/>
                </a:gradFill>
                <a:effectLst>
                  <a:outerShdw blurRad="38100" dist="38100" dir="2700000" algn="tl">
                    <a:srgbClr val="000000">
                      <a:alpha val="43137"/>
                    </a:srgbClr>
                  </a:outerShdw>
                </a:effectLst>
                <a:latin typeface="微软雅黑" panose="020B0503020204020204" charset="-122"/>
                <a:ea typeface="微软雅黑" panose="020B0503020204020204" charset="-122"/>
              </a:rPr>
              <a:t>是加强网络安全态势感知、</a:t>
            </a:r>
            <a:endParaRPr sz="2400" dirty="0">
              <a:gradFill>
                <a:gsLst>
                  <a:gs pos="0">
                    <a:srgbClr val="007BD3"/>
                  </a:gs>
                  <a:gs pos="100000">
                    <a:srgbClr val="034373"/>
                  </a:gs>
                </a:gsLst>
                <a:lin scaled="0"/>
              </a:gradFill>
              <a:effectLst>
                <a:outerShdw blurRad="38100" dist="38100" dir="2700000" algn="tl">
                  <a:srgbClr val="000000">
                    <a:alpha val="43137"/>
                  </a:srgbClr>
                </a:outerShdw>
              </a:effectLst>
              <a:latin typeface="微软雅黑" panose="020B0503020204020204" charset="-122"/>
              <a:ea typeface="微软雅黑" panose="020B0503020204020204" charset="-122"/>
            </a:endParaRPr>
          </a:p>
          <a:p>
            <a:pPr lvl="0" indent="-1219200" algn="l" fontAlgn="auto">
              <a:lnSpc>
                <a:spcPct val="150000"/>
              </a:lnSpc>
              <a:defRPr/>
              <a:extLst>
                <a:ext uri="{35155182-B16C-46BC-9424-99874614C6A1}">
                  <wpsdc:indentchars xmlns:wpsdc="http://www.wps.cn/officeDocument/2017/drawingmlCustomData" val="-400" checksum="2299087336"/>
                </a:ext>
              </a:extLst>
            </a:pPr>
            <a:r>
              <a:rPr sz="2400" dirty="0">
                <a:gradFill>
                  <a:gsLst>
                    <a:gs pos="0">
                      <a:srgbClr val="007BD3"/>
                    </a:gs>
                    <a:gs pos="100000">
                      <a:srgbClr val="034373"/>
                    </a:gs>
                  </a:gsLst>
                  <a:lin scaled="0"/>
                </a:gradFill>
                <a:effectLst>
                  <a:outerShdw blurRad="38100" dist="38100" dir="2700000" algn="tl">
                    <a:srgbClr val="000000">
                      <a:alpha val="43137"/>
                    </a:srgbClr>
                  </a:outerShdw>
                </a:effectLst>
                <a:latin typeface="微软雅黑" panose="020B0503020204020204" charset="-122"/>
                <a:ea typeface="微软雅黑" panose="020B0503020204020204" charset="-122"/>
              </a:rPr>
              <a:t> </a:t>
            </a:r>
            <a:r>
              <a:rPr lang="en-US" sz="2400" dirty="0">
                <a:gradFill>
                  <a:gsLst>
                    <a:gs pos="0">
                      <a:srgbClr val="007BD3"/>
                    </a:gs>
                    <a:gs pos="100000">
                      <a:srgbClr val="034373"/>
                    </a:gs>
                  </a:gsLst>
                  <a:lin scaled="0"/>
                </a:gradFill>
                <a:effectLst>
                  <a:outerShdw blurRad="38100" dist="38100" dir="2700000" algn="tl">
                    <a:srgbClr val="000000">
                      <a:alpha val="43137"/>
                    </a:srgbClr>
                  </a:outerShdw>
                </a:effectLst>
                <a:latin typeface="微软雅黑" panose="020B0503020204020204" charset="-122"/>
                <a:ea typeface="微软雅黑" panose="020B0503020204020204" charset="-122"/>
              </a:rPr>
              <a:t>         </a:t>
            </a:r>
            <a:r>
              <a:rPr sz="2400" dirty="0">
                <a:gradFill>
                  <a:gsLst>
                    <a:gs pos="0">
                      <a:srgbClr val="007BD3"/>
                    </a:gs>
                    <a:gs pos="100000">
                      <a:srgbClr val="034373"/>
                    </a:gs>
                  </a:gsLst>
                  <a:lin scaled="0"/>
                </a:gradFill>
                <a:effectLst>
                  <a:outerShdw blurRad="38100" dist="38100" dir="2700000" algn="tl">
                    <a:srgbClr val="000000">
                      <a:alpha val="43137"/>
                    </a:srgbClr>
                  </a:outerShdw>
                </a:effectLst>
                <a:latin typeface="微软雅黑" panose="020B0503020204020204" charset="-122"/>
                <a:ea typeface="微软雅黑" panose="020B0503020204020204" charset="-122"/>
              </a:rPr>
              <a:t>提升网络安全监测预警能力的重要内容</a:t>
            </a:r>
            <a:endParaRPr sz="2400" dirty="0">
              <a:gradFill>
                <a:gsLst>
                  <a:gs pos="0">
                    <a:srgbClr val="007BD3"/>
                  </a:gs>
                  <a:gs pos="100000">
                    <a:srgbClr val="034373"/>
                  </a:gs>
                </a:gsLst>
                <a:lin scaled="0"/>
              </a:gra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3" name="矩形 2"/>
          <p:cNvSpPr/>
          <p:nvPr/>
        </p:nvSpPr>
        <p:spPr>
          <a:xfrm>
            <a:off x="1043305" y="3672980"/>
            <a:ext cx="2880000" cy="1188000"/>
          </a:xfrm>
          <a:prstGeom prst="rect">
            <a:avLst/>
          </a:prstGeom>
        </p:spPr>
        <p:style>
          <a:lnRef idx="2">
            <a:schemeClr val="accent1"/>
          </a:lnRef>
          <a:fillRef idx="1">
            <a:schemeClr val="lt1"/>
          </a:fillRef>
          <a:effectRef idx="0">
            <a:schemeClr val="accent1"/>
          </a:effectRef>
          <a:fontRef idx="minor">
            <a:schemeClr val="dk1"/>
          </a:fontRef>
        </p:style>
        <p:txBody>
          <a:bodyPr wrap="square" anchor="ctr" anchorCtr="0">
            <a:spAutoFit/>
          </a:bodyPr>
          <a:lstStyle/>
          <a:p>
            <a:pPr indent="-1219200" algn="ctr" defTabSz="1828800">
              <a:lnSpc>
                <a:spcPct val="150000"/>
              </a:lnSpc>
              <a:buClrTx/>
              <a:buSzTx/>
              <a:buFontTx/>
              <a:defRPr/>
              <a:extLst>
                <a:ext uri="{35155182-B16C-46BC-9424-99874614C6A1}">
                  <wpsdc:indentchars xmlns:wpsdc="http://www.wps.cn/officeDocument/2017/drawingmlCustomData" val="-400" checksum="2299087336"/>
                </a:ext>
              </a:extLst>
            </a:pPr>
            <a:r>
              <a:rPr lang="zh-CN" altLang="en-US" sz="2400" b="1" dirty="0">
                <a:solidFill>
                  <a:schemeClr val="tx1"/>
                </a:solidFill>
                <a:effectLst/>
                <a:latin typeface="楷体" panose="02010609060101010101" charset="-122"/>
                <a:ea typeface="楷体" panose="02010609060101010101" charset="-122"/>
                <a:cs typeface="楷体" panose="02010609060101010101" charset="-122"/>
              </a:rPr>
              <a:t>特定对象网络安全信息监测</a:t>
            </a:r>
            <a:endParaRPr lang="zh-CN" altLang="en-US" sz="2400" b="1" dirty="0">
              <a:solidFill>
                <a:schemeClr val="tx1"/>
              </a:solidFill>
              <a:effectLst/>
              <a:latin typeface="楷体" panose="02010609060101010101" charset="-122"/>
              <a:ea typeface="楷体" panose="02010609060101010101" charset="-122"/>
              <a:cs typeface="楷体" panose="02010609060101010101" charset="-122"/>
            </a:endParaRPr>
          </a:p>
        </p:txBody>
      </p:sp>
      <p:sp>
        <p:nvSpPr>
          <p:cNvPr id="5" name="矩形 4"/>
          <p:cNvSpPr/>
          <p:nvPr/>
        </p:nvSpPr>
        <p:spPr>
          <a:xfrm>
            <a:off x="5147310" y="3672980"/>
            <a:ext cx="2880000" cy="1188000"/>
          </a:xfrm>
          <a:prstGeom prst="rect">
            <a:avLst/>
          </a:prstGeom>
        </p:spPr>
        <p:style>
          <a:lnRef idx="2">
            <a:schemeClr val="accent1"/>
          </a:lnRef>
          <a:fillRef idx="1">
            <a:schemeClr val="lt1"/>
          </a:fillRef>
          <a:effectRef idx="0">
            <a:schemeClr val="accent1"/>
          </a:effectRef>
          <a:fontRef idx="minor">
            <a:schemeClr val="dk1"/>
          </a:fontRef>
        </p:style>
        <p:txBody>
          <a:bodyPr vertOverflow="overflow" horzOverflow="overflow" vert="horz" wrap="square" numCol="1" spcCol="0" rtlCol="0" fromWordArt="0" anchor="ctr" anchorCtr="0" forceAA="0" compatLnSpc="1">
            <a:spAutoFit/>
          </a:bodyPr>
          <a:lstStyle/>
          <a:p>
            <a:pPr lvl="0" indent="-1219200" algn="ctr" defTabSz="1828800">
              <a:lnSpc>
                <a:spcPct val="150000"/>
              </a:lnSpc>
              <a:buClrTx/>
              <a:buSzTx/>
              <a:buFontTx/>
              <a:defRPr/>
              <a:extLst>
                <a:ext uri="{35155182-B16C-46BC-9424-99874614C6A1}">
                  <wpsdc:indentchars xmlns:wpsdc="http://www.wps.cn/officeDocument/2017/drawingmlCustomData" val="-400" checksum="2299087336"/>
                </a:ext>
              </a:extLst>
            </a:pPr>
            <a:r>
              <a:rPr lang="zh-CN" altLang="en-US" sz="2400" b="1" dirty="0">
                <a:solidFill>
                  <a:schemeClr val="tx1"/>
                </a:solidFill>
                <a:effectLst/>
                <a:latin typeface="楷体" panose="02010609060101010101" charset="-122"/>
                <a:ea typeface="楷体" panose="02010609060101010101" charset="-122"/>
                <a:cs typeface="楷体" panose="02010609060101010101" charset="-122"/>
                <a:sym typeface="+mn-ea"/>
              </a:rPr>
              <a:t>互联网公开信息</a:t>
            </a:r>
            <a:endParaRPr lang="zh-CN" altLang="en-US" sz="2400" b="1" dirty="0">
              <a:solidFill>
                <a:schemeClr val="tx1"/>
              </a:solidFill>
              <a:effectLst/>
              <a:latin typeface="楷体" panose="02010609060101010101" charset="-122"/>
              <a:ea typeface="楷体" panose="02010609060101010101" charset="-122"/>
              <a:cs typeface="楷体" panose="02010609060101010101" charset="-122"/>
              <a:sym typeface="+mn-ea"/>
            </a:endParaRPr>
          </a:p>
          <a:p>
            <a:pPr lvl="0" indent="-1219200" algn="ctr" defTabSz="1828800">
              <a:lnSpc>
                <a:spcPct val="150000"/>
              </a:lnSpc>
              <a:buClrTx/>
              <a:buSzTx/>
              <a:buFontTx/>
              <a:defRPr/>
              <a:extLst>
                <a:ext uri="{35155182-B16C-46BC-9424-99874614C6A1}">
                  <wpsdc:indentchars xmlns:wpsdc="http://www.wps.cn/officeDocument/2017/drawingmlCustomData" val="-400" checksum="2299087336"/>
                </a:ext>
              </a:extLst>
            </a:pPr>
            <a:r>
              <a:rPr lang="zh-CN" altLang="en-US" sz="2400" b="1" dirty="0">
                <a:solidFill>
                  <a:schemeClr val="tx1"/>
                </a:solidFill>
                <a:effectLst/>
                <a:latin typeface="楷体" panose="02010609060101010101" charset="-122"/>
                <a:ea typeface="楷体" panose="02010609060101010101" charset="-122"/>
                <a:cs typeface="楷体" panose="02010609060101010101" charset="-122"/>
                <a:sym typeface="+mn-ea"/>
              </a:rPr>
              <a:t>收集分析</a:t>
            </a:r>
            <a:endParaRPr lang="zh-CN" altLang="en-US" sz="2400" b="1" dirty="0">
              <a:solidFill>
                <a:schemeClr val="tx1"/>
              </a:solidFill>
              <a:effectLst/>
              <a:latin typeface="楷体" panose="02010609060101010101" charset="-122"/>
              <a:ea typeface="楷体" panose="02010609060101010101" charset="-122"/>
              <a:cs typeface="楷体" panose="02010609060101010101" charset="-122"/>
              <a:sym typeface="+mn-ea"/>
            </a:endParaRPr>
          </a:p>
        </p:txBody>
      </p:sp>
      <p:sp>
        <p:nvSpPr>
          <p:cNvPr id="8" name="上弧形箭头 7"/>
          <p:cNvSpPr/>
          <p:nvPr/>
        </p:nvSpPr>
        <p:spPr>
          <a:xfrm>
            <a:off x="2555240" y="3279140"/>
            <a:ext cx="4104640" cy="320040"/>
          </a:xfrm>
          <a:prstGeom prst="curvedDownArrow">
            <a:avLst>
              <a:gd name="adj1" fmla="val 13569"/>
              <a:gd name="adj2" fmla="val 89728"/>
              <a:gd name="adj3" fmla="val 24965"/>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solidFill>
                <a:schemeClr val="tx1"/>
              </a:solidFill>
            </a:endParaRPr>
          </a:p>
        </p:txBody>
      </p:sp>
      <p:sp>
        <p:nvSpPr>
          <p:cNvPr id="9" name="上弧形箭头 8"/>
          <p:cNvSpPr/>
          <p:nvPr/>
        </p:nvSpPr>
        <p:spPr>
          <a:xfrm flipH="1" flipV="1">
            <a:off x="2538730" y="4912995"/>
            <a:ext cx="4104640" cy="320040"/>
          </a:xfrm>
          <a:prstGeom prst="curvedDownArrow">
            <a:avLst>
              <a:gd name="adj1" fmla="val 13569"/>
              <a:gd name="adj2" fmla="val 89728"/>
              <a:gd name="adj3" fmla="val 24965"/>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solidFill>
                <a:schemeClr val="tx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wd">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P spid="3" grpId="1" animBg="1"/>
      <p:bldP spid="5" grpId="0" animBg="1"/>
      <p:bldP spid="5" grpId="1" animBg="1"/>
      <p:bldP spid="8" grpId="0" animBg="1"/>
      <p:bldP spid="8" grpId="1" animBg="1"/>
      <p:bldP spid="9" grpId="0" animBg="1"/>
      <p:bldP spid="9"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print"/>
          <a:srcRect/>
          <a:stretch>
            <a:fillRect/>
          </a:stretch>
        </a:blipFill>
        <a:effectLst/>
      </p:bgPr>
    </p:bg>
    <p:spTree>
      <p:nvGrpSpPr>
        <p:cNvPr id="1" name=""/>
        <p:cNvGrpSpPr/>
        <p:nvPr/>
      </p:nvGrpSpPr>
      <p:grpSpPr>
        <a:xfrm>
          <a:off x="0" y="0"/>
          <a:ext cx="0" cy="0"/>
          <a:chOff x="0" y="0"/>
          <a:chExt cx="0" cy="0"/>
        </a:xfrm>
      </p:grpSpPr>
      <p:sp>
        <p:nvSpPr>
          <p:cNvPr id="2" name="TextBox 100"/>
          <p:cNvSpPr txBox="1">
            <a:spLocks noChangeArrowheads="1"/>
          </p:cNvSpPr>
          <p:nvPr/>
        </p:nvSpPr>
        <p:spPr bwMode="auto">
          <a:xfrm>
            <a:off x="99695" y="2741295"/>
            <a:ext cx="8917940"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6" tIns="45719" rIns="91436" bIns="45719" anchor="ctr">
            <a:spAutoFit/>
          </a:bodyPr>
          <a:lstStyle>
            <a:lvl1pPr defTabSz="1828800">
              <a:defRPr sz="3600">
                <a:solidFill>
                  <a:srgbClr val="000000"/>
                </a:solidFill>
                <a:latin typeface="Helvetica" panose="020B0604020202020204" pitchFamily="34" charset="0"/>
                <a:sym typeface="Helvetica" panose="020B0604020202020204" pitchFamily="34" charset="0"/>
              </a:defRPr>
            </a:lvl1pPr>
            <a:lvl2pPr defTabSz="1828800">
              <a:defRPr sz="3600">
                <a:solidFill>
                  <a:srgbClr val="000000"/>
                </a:solidFill>
                <a:latin typeface="Helvetica" panose="020B0604020202020204" pitchFamily="34" charset="0"/>
                <a:sym typeface="Helvetica" panose="020B0604020202020204" pitchFamily="34" charset="0"/>
              </a:defRPr>
            </a:lvl2pPr>
            <a:lvl3pPr defTabSz="1828800">
              <a:defRPr sz="3600">
                <a:solidFill>
                  <a:srgbClr val="000000"/>
                </a:solidFill>
                <a:latin typeface="Helvetica" panose="020B0604020202020204" pitchFamily="34" charset="0"/>
                <a:sym typeface="Helvetica" panose="020B0604020202020204" pitchFamily="34" charset="0"/>
              </a:defRPr>
            </a:lvl3pPr>
            <a:lvl4pPr defTabSz="1828800">
              <a:defRPr sz="3600">
                <a:solidFill>
                  <a:srgbClr val="000000"/>
                </a:solidFill>
                <a:latin typeface="Helvetica" panose="020B0604020202020204" pitchFamily="34" charset="0"/>
                <a:sym typeface="Helvetica" panose="020B0604020202020204" pitchFamily="34" charset="0"/>
              </a:defRPr>
            </a:lvl4pPr>
            <a:lvl5pPr defTabSz="1828800">
              <a:defRPr sz="3600">
                <a:solidFill>
                  <a:srgbClr val="000000"/>
                </a:solidFill>
                <a:latin typeface="Helvetica" panose="020B0604020202020204" pitchFamily="34" charset="0"/>
                <a:sym typeface="Helvetica" panose="020B060402020202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Helvetica" panose="020B0604020202020204" pitchFamily="34" charset="0"/>
                <a:sym typeface="Helvetica" panose="020B060402020202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Helvetica" panose="020B0604020202020204" pitchFamily="34" charset="0"/>
                <a:sym typeface="Helvetica" panose="020B060402020202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Helvetica" panose="020B0604020202020204" pitchFamily="34" charset="0"/>
                <a:sym typeface="Helvetica" panose="020B060402020202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Helvetica" panose="020B0604020202020204" pitchFamily="34" charset="0"/>
                <a:sym typeface="Helvetica" panose="020B0604020202020204" pitchFamily="34" charset="0"/>
              </a:defRPr>
            </a:lvl9pPr>
          </a:lstStyle>
          <a:p>
            <a:pPr lvl="0" algn="ctr">
              <a:defRPr/>
            </a:pPr>
            <a:r>
              <a:rPr lang="zh-CN" altLang="en-US" sz="2800" b="1" dirty="0">
                <a:solidFill>
                  <a:schemeClr val="tx1"/>
                </a:solidFill>
                <a:latin typeface="微软雅黑" panose="020B0503020204020204" charset="-122"/>
                <a:ea typeface="微软雅黑" panose="020B0503020204020204" charset="-122"/>
              </a:rPr>
              <a:t>二、</a:t>
            </a:r>
            <a:r>
              <a:rPr lang="zh-CN" altLang="zh-CN" sz="2800" b="1" dirty="0">
                <a:latin typeface="微软雅黑" panose="020B0503020204020204" charset="-122"/>
                <a:ea typeface="微软雅黑" panose="020B0503020204020204" charset="-122"/>
                <a:cs typeface="宋体" panose="02010600030101010101" pitchFamily="2" charset="-122"/>
                <a:sym typeface="+mn-ea"/>
              </a:rPr>
              <a:t>工作内容和原则</a:t>
            </a:r>
            <a:endParaRPr lang="zh-CN" altLang="zh-CN" sz="2800" b="1" dirty="0">
              <a:latin typeface="微软雅黑" panose="020B0503020204020204" charset="-122"/>
              <a:ea typeface="微软雅黑" panose="020B0503020204020204" charset="-122"/>
              <a:cs typeface="宋体" panose="02010600030101010101" pitchFamily="2" charset="-122"/>
              <a:sym typeface="+mn-ea"/>
            </a:endParaRPr>
          </a:p>
        </p:txBody>
      </p:sp>
      <p:cxnSp>
        <p:nvCxnSpPr>
          <p:cNvPr id="5" name="直接箭头连接符 4"/>
          <p:cNvCxnSpPr/>
          <p:nvPr/>
        </p:nvCxnSpPr>
        <p:spPr>
          <a:xfrm>
            <a:off x="755650" y="3501390"/>
            <a:ext cx="7920990" cy="0"/>
          </a:xfrm>
          <a:prstGeom prst="straightConnector1">
            <a:avLst/>
          </a:prstGeom>
          <a:ln w="12700">
            <a:solidFill>
              <a:srgbClr val="C00000"/>
            </a:solidFill>
            <a:headEnd type="diamond"/>
            <a:tailEnd type="diamond"/>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799"/>
                            </p:stCondLst>
                            <p:childTnLst>
                              <p:par>
                                <p:cTn id="9" presetID="16" presetClass="entr" presetSubtype="37"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outVertic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p="http://schemas.openxmlformats.org/presentationml/2006/main">
  <p:tag name="KSO_WM_UNIT_PLACING_PICTURE_USER_VIEWPORT" val="{&quot;height&quot;:1404,&quot;width&quot;:4288}"/>
</p:tagLst>
</file>

<file path=ppt/tags/tag2.xml><?xml version="1.0" encoding="utf-8"?>
<p:tagLst xmlns:p="http://schemas.openxmlformats.org/presentationml/2006/main">
  <p:tag name="KSO_WM_UNIT_PLACING_PICTURE_USER_VIEWPORT" val="{&quot;height&quot;:3834,&quot;width&quot;:2950}"/>
</p:tagLst>
</file>

<file path=ppt/tags/tag3.xml><?xml version="1.0" encoding="utf-8"?>
<p:tagLst xmlns:p="http://schemas.openxmlformats.org/presentationml/2006/main">
  <p:tag name="KSO_WM_UNIT_PLACING_PICTURE_USER_VIEWPORT" val="{&quot;height&quot;:3834,&quot;width&quot;:2950}"/>
</p:tagLst>
</file>

<file path=ppt/tags/tag4.xml><?xml version="1.0" encoding="utf-8"?>
<p:tagLst xmlns:p="http://schemas.openxmlformats.org/presentationml/2006/main">
  <p:tag name="KSO_WM_UNIT_PLACING_PICTURE_USER_VIEWPORT" val="{&quot;height&quot;:3834,&quot;width&quot;:2950}"/>
</p:tagLst>
</file>

<file path=ppt/tags/tag5.xml><?xml version="1.0" encoding="utf-8"?>
<p:tagLst xmlns:p="http://schemas.openxmlformats.org/presentationml/2006/main">
  <p:tag name="KSO_WM_UNIT_PLACING_PICTURE_USER_VIEWPORT" val="{&quot;height&quot;:3834,&quot;width&quot;:2950}"/>
</p:tagLst>
</file>

<file path=ppt/tags/tag6.xml><?xml version="1.0" encoding="utf-8"?>
<p:tagLst xmlns:p="http://schemas.openxmlformats.org/presentationml/2006/main">
  <p:tag name="COMMONDATA" val="eyJoZGlkIjoiMDJhMmMzMTNlMGVlOWRiZTc3YWM3MmUzZTMwMmYwZmMifQ=="/>
  <p:tag name="KSO_WPP_MARK_KEY" val="0fd54557-8f4a-40ce-b130-7b42078db312"/>
  <p:tag name="commondata" val="eyJoZGlkIjoiN2MwM2I5MjA3ODFiMjQ1MzM1M2YzZjVkYmExMzgyZWY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1257</Words>
  <Application>WPS 演示</Application>
  <PresentationFormat>全屏显示(4:3)</PresentationFormat>
  <Paragraphs>108</Paragraphs>
  <Slides>12</Slides>
  <Notes>0</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12</vt:i4>
      </vt:variant>
    </vt:vector>
  </HeadingPairs>
  <TitlesOfParts>
    <vt:vector size="29" baseType="lpstr">
      <vt:lpstr>Arial</vt:lpstr>
      <vt:lpstr>宋体</vt:lpstr>
      <vt:lpstr>Wingdings</vt:lpstr>
      <vt:lpstr>Calibri</vt:lpstr>
      <vt:lpstr>Helvetica</vt:lpstr>
      <vt:lpstr>华文中宋</vt:lpstr>
      <vt:lpstr>Heiti SC Medium</vt:lpstr>
      <vt:lpstr>华文楷体</vt:lpstr>
      <vt:lpstr>Times New Roman</vt:lpstr>
      <vt:lpstr>微软雅黑</vt:lpstr>
      <vt:lpstr>楷体</vt:lpstr>
      <vt:lpstr>华文行楷</vt:lpstr>
      <vt:lpstr>Songti SC Regular</vt:lpstr>
      <vt:lpstr>Segoe Print</vt:lpstr>
      <vt:lpstr>Arial Unicode MS</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韩国兴</cp:lastModifiedBy>
  <cp:revision>851</cp:revision>
  <dcterms:created xsi:type="dcterms:W3CDTF">2019-09-23T09:14:00Z</dcterms:created>
  <dcterms:modified xsi:type="dcterms:W3CDTF">2026-06-22T08:41:19Z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37A450905D074CDE9F793170252AD3AC</vt:lpwstr>
  </property>
  <property fmtid="{D5CDD505-2E9C-101B-9397-08002B2CF9AE}" pid="3" name="KSOProductBuildVer">
    <vt:lpwstr>2052-12.1.0.26375</vt:lpwstr>
  </property>
  <property fmtid="{D5CDD505-2E9C-101B-9397-08002B2CF9AE}" pid="4" name="commondata">
    <vt:lpwstr>eyJoZGlkIjoiZGE4NWZkMTI0YmNhNDY4MjMwZDQ4OTVkNDc5NGVhN2UifQ==</vt:lpwstr>
  </property>
</Properties>
</file>